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B3BE1-6FC1-48A5-80B1-16834F73BD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8F69AE-250D-4E74-BA53-734776F20B60}">
      <dgm:prSet phldrT="[Text]"/>
      <dgm:spPr/>
      <dgm:t>
        <a:bodyPr/>
        <a:lstStyle/>
        <a:p>
          <a:r>
            <a:rPr lang="en-US" dirty="0"/>
            <a:t>Pollutants Data</a:t>
          </a:r>
          <a:endParaRPr lang="en-IN" dirty="0"/>
        </a:p>
      </dgm:t>
    </dgm:pt>
    <dgm:pt modelId="{4B8FB89D-40D8-4466-B85F-053C872E52E1}" type="parTrans" cxnId="{98D56602-1909-4600-B585-C3D5B62322DD}">
      <dgm:prSet/>
      <dgm:spPr/>
      <dgm:t>
        <a:bodyPr/>
        <a:lstStyle/>
        <a:p>
          <a:endParaRPr lang="en-IN"/>
        </a:p>
      </dgm:t>
    </dgm:pt>
    <dgm:pt modelId="{863DFAA0-D48D-4DF2-88C8-7EC9A6D860BE}" type="sibTrans" cxnId="{98D56602-1909-4600-B585-C3D5B62322DD}">
      <dgm:prSet/>
      <dgm:spPr/>
      <dgm:t>
        <a:bodyPr/>
        <a:lstStyle/>
        <a:p>
          <a:endParaRPr lang="en-IN"/>
        </a:p>
      </dgm:t>
    </dgm:pt>
    <dgm:pt modelId="{92E274F2-FFC8-4FC2-8A80-BE90F80A0CF1}" type="asst">
      <dgm:prSet phldrT="[Text]"/>
      <dgm:spPr/>
      <dgm:t>
        <a:bodyPr/>
        <a:lstStyle/>
        <a:p>
          <a:r>
            <a:rPr lang="en-US" dirty="0"/>
            <a:t>Clean</a:t>
          </a:r>
          <a:endParaRPr lang="en-IN" dirty="0"/>
        </a:p>
      </dgm:t>
    </dgm:pt>
    <dgm:pt modelId="{7E0A8B80-5A7C-4EC3-8277-2BCEB4A6BAE2}" type="parTrans" cxnId="{C852A40C-0320-47C1-BBA3-9C59E6E32F3F}">
      <dgm:prSet/>
      <dgm:spPr/>
      <dgm:t>
        <a:bodyPr/>
        <a:lstStyle/>
        <a:p>
          <a:endParaRPr lang="en-IN"/>
        </a:p>
      </dgm:t>
    </dgm:pt>
    <dgm:pt modelId="{9F68D548-A4E0-4A95-8037-BAA342D54427}" type="sibTrans" cxnId="{C852A40C-0320-47C1-BBA3-9C59E6E32F3F}">
      <dgm:prSet/>
      <dgm:spPr/>
      <dgm:t>
        <a:bodyPr/>
        <a:lstStyle/>
        <a:p>
          <a:endParaRPr lang="en-IN"/>
        </a:p>
      </dgm:t>
    </dgm:pt>
    <dgm:pt modelId="{D805463C-4598-459B-84A0-01ADA554FC72}">
      <dgm:prSet phldrT="[Text]"/>
      <dgm:spPr/>
      <dgm:t>
        <a:bodyPr/>
        <a:lstStyle/>
        <a:p>
          <a:r>
            <a:rPr lang="en-US" dirty="0"/>
            <a:t>AQI </a:t>
          </a:r>
          <a:endParaRPr lang="en-IN" dirty="0"/>
        </a:p>
      </dgm:t>
    </dgm:pt>
    <dgm:pt modelId="{0E935353-451B-44A9-805B-DD3BE44B1F7E}" type="parTrans" cxnId="{8852EC88-D81D-4BCF-BBE3-8E68689F97E5}">
      <dgm:prSet/>
      <dgm:spPr/>
      <dgm:t>
        <a:bodyPr/>
        <a:lstStyle/>
        <a:p>
          <a:endParaRPr lang="en-IN"/>
        </a:p>
      </dgm:t>
    </dgm:pt>
    <dgm:pt modelId="{CD71268D-582F-47D1-8A18-089DAB888F2F}" type="sibTrans" cxnId="{8852EC88-D81D-4BCF-BBE3-8E68689F97E5}">
      <dgm:prSet/>
      <dgm:spPr/>
      <dgm:t>
        <a:bodyPr/>
        <a:lstStyle/>
        <a:p>
          <a:endParaRPr lang="en-IN"/>
        </a:p>
      </dgm:t>
    </dgm:pt>
    <dgm:pt modelId="{40FF7E65-9699-4B8C-A41F-DC70B8F616F8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Pollutants Analysis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9C667-9EED-4AE5-B1CC-8EF34CB318C6}" type="sibTrans" cxnId="{EB03E03C-7555-4A88-88A0-A47DCC82037D}">
      <dgm:prSet/>
      <dgm:spPr/>
      <dgm:t>
        <a:bodyPr/>
        <a:lstStyle/>
        <a:p>
          <a:endParaRPr lang="en-IN"/>
        </a:p>
      </dgm:t>
    </dgm:pt>
    <dgm:pt modelId="{03F0D4FA-222C-4B4E-ABEE-27B7D2F9FC1C}" type="parTrans" cxnId="{EB03E03C-7555-4A88-88A0-A47DCC82037D}">
      <dgm:prSet/>
      <dgm:spPr/>
      <dgm:t>
        <a:bodyPr/>
        <a:lstStyle/>
        <a:p>
          <a:endParaRPr lang="en-IN"/>
        </a:p>
      </dgm:t>
    </dgm:pt>
    <dgm:pt modelId="{E38F3C82-F31E-4981-9A8C-E990AF0E21C6}">
      <dgm:prSet/>
      <dgm:spPr/>
      <dgm:t>
        <a:bodyPr/>
        <a:lstStyle/>
        <a:p>
          <a:r>
            <a:rPr lang="en-US" dirty="0"/>
            <a:t>Seasonal</a:t>
          </a:r>
          <a:endParaRPr lang="en-IN" dirty="0"/>
        </a:p>
      </dgm:t>
    </dgm:pt>
    <dgm:pt modelId="{1B143888-7A22-437E-B423-F39425DCE742}" type="parTrans" cxnId="{ED7942D3-9A37-4E55-90D1-5205D9ADE168}">
      <dgm:prSet/>
      <dgm:spPr/>
      <dgm:t>
        <a:bodyPr/>
        <a:lstStyle/>
        <a:p>
          <a:endParaRPr lang="en-IN"/>
        </a:p>
      </dgm:t>
    </dgm:pt>
    <dgm:pt modelId="{9DBB6526-AF33-49EF-A01C-8996907BF246}" type="sibTrans" cxnId="{ED7942D3-9A37-4E55-90D1-5205D9ADE168}">
      <dgm:prSet/>
      <dgm:spPr/>
      <dgm:t>
        <a:bodyPr/>
        <a:lstStyle/>
        <a:p>
          <a:endParaRPr lang="en-IN"/>
        </a:p>
      </dgm:t>
    </dgm:pt>
    <dgm:pt modelId="{12862B26-CB9A-467D-8A5A-9CE995068012}">
      <dgm:prSet/>
      <dgm:spPr/>
      <dgm:t>
        <a:bodyPr/>
        <a:lstStyle/>
        <a:p>
          <a:r>
            <a:rPr lang="en-US" dirty="0"/>
            <a:t>Monthly</a:t>
          </a:r>
          <a:endParaRPr lang="en-IN" dirty="0"/>
        </a:p>
      </dgm:t>
    </dgm:pt>
    <dgm:pt modelId="{4A12A042-C423-4F3D-B650-AD020545E30C}" type="parTrans" cxnId="{16E8019A-501F-4A8A-A64B-5AEEF8710641}">
      <dgm:prSet/>
      <dgm:spPr/>
      <dgm:t>
        <a:bodyPr/>
        <a:lstStyle/>
        <a:p>
          <a:endParaRPr lang="en-IN"/>
        </a:p>
      </dgm:t>
    </dgm:pt>
    <dgm:pt modelId="{5CCBBBE5-4BCC-408A-994D-0EB86EC81985}" type="sibTrans" cxnId="{16E8019A-501F-4A8A-A64B-5AEEF8710641}">
      <dgm:prSet/>
      <dgm:spPr/>
      <dgm:t>
        <a:bodyPr/>
        <a:lstStyle/>
        <a:p>
          <a:endParaRPr lang="en-IN"/>
        </a:p>
      </dgm:t>
    </dgm:pt>
    <dgm:pt modelId="{226DE9D4-932A-4F85-A69D-68B7378EBC85}">
      <dgm:prSet/>
      <dgm:spPr/>
      <dgm:t>
        <a:bodyPr/>
        <a:lstStyle/>
        <a:p>
          <a:r>
            <a:rPr lang="en-US" dirty="0"/>
            <a:t>Yearly</a:t>
          </a:r>
          <a:endParaRPr lang="en-IN" dirty="0"/>
        </a:p>
      </dgm:t>
    </dgm:pt>
    <dgm:pt modelId="{7ACFED44-3863-4BAF-BB01-9C2C7C4A94FE}" type="parTrans" cxnId="{F5FD9858-4099-4AD3-9D96-98A621E7D304}">
      <dgm:prSet/>
      <dgm:spPr/>
      <dgm:t>
        <a:bodyPr/>
        <a:lstStyle/>
        <a:p>
          <a:endParaRPr lang="en-IN"/>
        </a:p>
      </dgm:t>
    </dgm:pt>
    <dgm:pt modelId="{EA9D17BA-5F68-473A-A160-79D857BC4695}" type="sibTrans" cxnId="{F5FD9858-4099-4AD3-9D96-98A621E7D304}">
      <dgm:prSet/>
      <dgm:spPr/>
      <dgm:t>
        <a:bodyPr/>
        <a:lstStyle/>
        <a:p>
          <a:endParaRPr lang="en-IN"/>
        </a:p>
      </dgm:t>
    </dgm:pt>
    <dgm:pt modelId="{965D7A74-9912-4588-81EC-A0FB36247D2C}">
      <dgm:prSet/>
      <dgm:spPr/>
      <dgm:t>
        <a:bodyPr/>
        <a:lstStyle/>
        <a:p>
          <a:r>
            <a:rPr lang="en-US" dirty="0"/>
            <a:t>Seasonal</a:t>
          </a:r>
          <a:endParaRPr lang="en-IN" dirty="0"/>
        </a:p>
      </dgm:t>
    </dgm:pt>
    <dgm:pt modelId="{97FE195D-EE09-40A9-BB7F-11A8338A6BFF}" type="parTrans" cxnId="{1422F57E-A492-4A2F-A84E-9EAEF8B5A522}">
      <dgm:prSet/>
      <dgm:spPr/>
      <dgm:t>
        <a:bodyPr/>
        <a:lstStyle/>
        <a:p>
          <a:endParaRPr lang="en-IN"/>
        </a:p>
      </dgm:t>
    </dgm:pt>
    <dgm:pt modelId="{83BBB28E-0919-45B4-9DBC-F6A49FE620CA}" type="sibTrans" cxnId="{1422F57E-A492-4A2F-A84E-9EAEF8B5A522}">
      <dgm:prSet/>
      <dgm:spPr/>
      <dgm:t>
        <a:bodyPr/>
        <a:lstStyle/>
        <a:p>
          <a:endParaRPr lang="en-IN"/>
        </a:p>
      </dgm:t>
    </dgm:pt>
    <dgm:pt modelId="{3E543DF3-7E65-4780-AF38-0021A51C6503}">
      <dgm:prSet/>
      <dgm:spPr/>
      <dgm:t>
        <a:bodyPr/>
        <a:lstStyle/>
        <a:p>
          <a:r>
            <a:rPr lang="en-US" dirty="0"/>
            <a:t>Yearly</a:t>
          </a:r>
          <a:endParaRPr lang="en-IN" dirty="0"/>
        </a:p>
      </dgm:t>
    </dgm:pt>
    <dgm:pt modelId="{1C816814-08FF-4819-A854-A0579FBE94C2}" type="parTrans" cxnId="{8EDFD6CE-E659-40C7-833E-97827EE73CD1}">
      <dgm:prSet/>
      <dgm:spPr/>
      <dgm:t>
        <a:bodyPr/>
        <a:lstStyle/>
        <a:p>
          <a:endParaRPr lang="en-IN"/>
        </a:p>
      </dgm:t>
    </dgm:pt>
    <dgm:pt modelId="{ECCDA3F6-CA62-45E1-B3CF-532A487CD037}" type="sibTrans" cxnId="{8EDFD6CE-E659-40C7-833E-97827EE73CD1}">
      <dgm:prSet/>
      <dgm:spPr/>
      <dgm:t>
        <a:bodyPr/>
        <a:lstStyle/>
        <a:p>
          <a:endParaRPr lang="en-IN"/>
        </a:p>
      </dgm:t>
    </dgm:pt>
    <dgm:pt modelId="{787DC7C7-CFEE-47B8-BDCB-3D712B811A2A}" type="pres">
      <dgm:prSet presAssocID="{E4DB3BE1-6FC1-48A5-80B1-16834F73BD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C6B986-0E01-47B2-8C45-11DB03832A9B}" type="pres">
      <dgm:prSet presAssocID="{5D8F69AE-250D-4E74-BA53-734776F20B60}" presName="hierRoot1" presStyleCnt="0">
        <dgm:presLayoutVars>
          <dgm:hierBranch val="init"/>
        </dgm:presLayoutVars>
      </dgm:prSet>
      <dgm:spPr/>
    </dgm:pt>
    <dgm:pt modelId="{4F344CCE-DBF0-432A-85B2-AFE58DB3F202}" type="pres">
      <dgm:prSet presAssocID="{5D8F69AE-250D-4E74-BA53-734776F20B60}" presName="rootComposite1" presStyleCnt="0"/>
      <dgm:spPr/>
    </dgm:pt>
    <dgm:pt modelId="{0FC80139-0755-49A6-A1A8-5244B836C063}" type="pres">
      <dgm:prSet presAssocID="{5D8F69AE-250D-4E74-BA53-734776F20B60}" presName="rootText1" presStyleLbl="node0" presStyleIdx="0" presStyleCnt="1" custScaleX="193024" custLinFactNeighborX="11581" custLinFactNeighborY="-5977">
        <dgm:presLayoutVars>
          <dgm:chPref val="3"/>
        </dgm:presLayoutVars>
      </dgm:prSet>
      <dgm:spPr/>
    </dgm:pt>
    <dgm:pt modelId="{F6DE9E26-29D2-4D9A-A8C4-748BB5720F20}" type="pres">
      <dgm:prSet presAssocID="{5D8F69AE-250D-4E74-BA53-734776F20B60}" presName="rootConnector1" presStyleLbl="node1" presStyleIdx="0" presStyleCnt="0"/>
      <dgm:spPr/>
    </dgm:pt>
    <dgm:pt modelId="{2BD4B6C2-3320-49A1-963B-D42320FD8016}" type="pres">
      <dgm:prSet presAssocID="{5D8F69AE-250D-4E74-BA53-734776F20B60}" presName="hierChild2" presStyleCnt="0"/>
      <dgm:spPr/>
    </dgm:pt>
    <dgm:pt modelId="{C694585F-6144-4092-8EF0-CFA49A8D3A8F}" type="pres">
      <dgm:prSet presAssocID="{03F0D4FA-222C-4B4E-ABEE-27B7D2F9FC1C}" presName="Name37" presStyleLbl="parChTrans1D2" presStyleIdx="0" presStyleCnt="3"/>
      <dgm:spPr/>
    </dgm:pt>
    <dgm:pt modelId="{0442954D-9741-4F10-8C6B-52AB05AD405F}" type="pres">
      <dgm:prSet presAssocID="{40FF7E65-9699-4B8C-A41F-DC70B8F616F8}" presName="hierRoot2" presStyleCnt="0">
        <dgm:presLayoutVars>
          <dgm:hierBranch val="init"/>
        </dgm:presLayoutVars>
      </dgm:prSet>
      <dgm:spPr/>
    </dgm:pt>
    <dgm:pt modelId="{47FF68B3-8837-4CA7-B40A-0CE8F558137E}" type="pres">
      <dgm:prSet presAssocID="{40FF7E65-9699-4B8C-A41F-DC70B8F616F8}" presName="rootComposite" presStyleCnt="0"/>
      <dgm:spPr/>
    </dgm:pt>
    <dgm:pt modelId="{4FAC2A28-B2E1-443A-A1E4-F96A511B3118}" type="pres">
      <dgm:prSet presAssocID="{40FF7E65-9699-4B8C-A41F-DC70B8F616F8}" presName="rootText" presStyleLbl="node2" presStyleIdx="0" presStyleCnt="2" custScaleX="130204" custLinFactNeighborX="-4602">
        <dgm:presLayoutVars>
          <dgm:chPref val="3"/>
        </dgm:presLayoutVars>
      </dgm:prSet>
      <dgm:spPr/>
    </dgm:pt>
    <dgm:pt modelId="{B51594B7-F16A-4831-BF45-857BA2380FE7}" type="pres">
      <dgm:prSet presAssocID="{40FF7E65-9699-4B8C-A41F-DC70B8F616F8}" presName="rootConnector" presStyleLbl="node2" presStyleIdx="0" presStyleCnt="2"/>
      <dgm:spPr/>
    </dgm:pt>
    <dgm:pt modelId="{A701690E-15B0-4E30-AB2B-F8011F9E79A0}" type="pres">
      <dgm:prSet presAssocID="{40FF7E65-9699-4B8C-A41F-DC70B8F616F8}" presName="hierChild4" presStyleCnt="0"/>
      <dgm:spPr/>
    </dgm:pt>
    <dgm:pt modelId="{8A7C353F-E41C-4B98-AD1A-90DB44744513}" type="pres">
      <dgm:prSet presAssocID="{1B143888-7A22-437E-B423-F39425DCE742}" presName="Name37" presStyleLbl="parChTrans1D3" presStyleIdx="0" presStyleCnt="5"/>
      <dgm:spPr/>
    </dgm:pt>
    <dgm:pt modelId="{02E15073-BF2E-4F21-A527-85D2ACC11A3F}" type="pres">
      <dgm:prSet presAssocID="{E38F3C82-F31E-4981-9A8C-E990AF0E21C6}" presName="hierRoot2" presStyleCnt="0">
        <dgm:presLayoutVars>
          <dgm:hierBranch val="init"/>
        </dgm:presLayoutVars>
      </dgm:prSet>
      <dgm:spPr/>
    </dgm:pt>
    <dgm:pt modelId="{3A7F205A-107C-4728-A82C-E72249AEFC0D}" type="pres">
      <dgm:prSet presAssocID="{E38F3C82-F31E-4981-9A8C-E990AF0E21C6}" presName="rootComposite" presStyleCnt="0"/>
      <dgm:spPr/>
    </dgm:pt>
    <dgm:pt modelId="{CD70EAD8-DA9E-4224-85CD-5DDB2A7E4AA5}" type="pres">
      <dgm:prSet presAssocID="{E38F3C82-F31E-4981-9A8C-E990AF0E21C6}" presName="rootText" presStyleLbl="node3" presStyleIdx="0" presStyleCnt="5" custLinFactX="23996" custLinFactNeighborX="100000" custLinFactNeighborY="2611">
        <dgm:presLayoutVars>
          <dgm:chPref val="3"/>
        </dgm:presLayoutVars>
      </dgm:prSet>
      <dgm:spPr/>
    </dgm:pt>
    <dgm:pt modelId="{99573F82-F116-4C72-8AC3-9AD259D4D744}" type="pres">
      <dgm:prSet presAssocID="{E38F3C82-F31E-4981-9A8C-E990AF0E21C6}" presName="rootConnector" presStyleLbl="node3" presStyleIdx="0" presStyleCnt="5"/>
      <dgm:spPr/>
    </dgm:pt>
    <dgm:pt modelId="{740BE900-350B-4D0E-8747-6743A9BBB452}" type="pres">
      <dgm:prSet presAssocID="{E38F3C82-F31E-4981-9A8C-E990AF0E21C6}" presName="hierChild4" presStyleCnt="0"/>
      <dgm:spPr/>
    </dgm:pt>
    <dgm:pt modelId="{7343E01F-8D79-4966-9EC3-CA1D8E38D577}" type="pres">
      <dgm:prSet presAssocID="{E38F3C82-F31E-4981-9A8C-E990AF0E21C6}" presName="hierChild5" presStyleCnt="0"/>
      <dgm:spPr/>
    </dgm:pt>
    <dgm:pt modelId="{485C5A1E-8EBC-4110-884F-22D55487175F}" type="pres">
      <dgm:prSet presAssocID="{4A12A042-C423-4F3D-B650-AD020545E30C}" presName="Name37" presStyleLbl="parChTrans1D3" presStyleIdx="1" presStyleCnt="5"/>
      <dgm:spPr/>
    </dgm:pt>
    <dgm:pt modelId="{27A178DE-BEF8-4370-8F1C-C8A7686DFF5F}" type="pres">
      <dgm:prSet presAssocID="{12862B26-CB9A-467D-8A5A-9CE995068012}" presName="hierRoot2" presStyleCnt="0">
        <dgm:presLayoutVars>
          <dgm:hierBranch val="init"/>
        </dgm:presLayoutVars>
      </dgm:prSet>
      <dgm:spPr/>
    </dgm:pt>
    <dgm:pt modelId="{6E0CBA0B-163D-4566-93B7-A740AD04FABC}" type="pres">
      <dgm:prSet presAssocID="{12862B26-CB9A-467D-8A5A-9CE995068012}" presName="rootComposite" presStyleCnt="0"/>
      <dgm:spPr/>
    </dgm:pt>
    <dgm:pt modelId="{7FBA30A2-45BD-4F3C-8701-7BCA9059EB64}" type="pres">
      <dgm:prSet presAssocID="{12862B26-CB9A-467D-8A5A-9CE995068012}" presName="rootText" presStyleLbl="node3" presStyleIdx="1" presStyleCnt="5" custLinFactX="-37701" custLinFactNeighborX="-100000" custLinFactNeighborY="93976">
        <dgm:presLayoutVars>
          <dgm:chPref val="3"/>
        </dgm:presLayoutVars>
      </dgm:prSet>
      <dgm:spPr/>
    </dgm:pt>
    <dgm:pt modelId="{9FC3B434-2B0D-4FFE-9248-177BDECEE10B}" type="pres">
      <dgm:prSet presAssocID="{12862B26-CB9A-467D-8A5A-9CE995068012}" presName="rootConnector" presStyleLbl="node3" presStyleIdx="1" presStyleCnt="5"/>
      <dgm:spPr/>
    </dgm:pt>
    <dgm:pt modelId="{BFA6EBA2-F965-47D7-9905-9FF375A7AB5A}" type="pres">
      <dgm:prSet presAssocID="{12862B26-CB9A-467D-8A5A-9CE995068012}" presName="hierChild4" presStyleCnt="0"/>
      <dgm:spPr/>
    </dgm:pt>
    <dgm:pt modelId="{09F1E407-D313-4AA2-BFBD-B321E68C51FA}" type="pres">
      <dgm:prSet presAssocID="{12862B26-CB9A-467D-8A5A-9CE995068012}" presName="hierChild5" presStyleCnt="0"/>
      <dgm:spPr/>
    </dgm:pt>
    <dgm:pt modelId="{4F71F9E8-0093-4AA5-ADDD-5DD505470762}" type="pres">
      <dgm:prSet presAssocID="{7ACFED44-3863-4BAF-BB01-9C2C7C4A94FE}" presName="Name37" presStyleLbl="parChTrans1D3" presStyleIdx="2" presStyleCnt="5"/>
      <dgm:spPr/>
    </dgm:pt>
    <dgm:pt modelId="{D3361956-8A40-4F6F-8A74-997E229B57E7}" type="pres">
      <dgm:prSet presAssocID="{226DE9D4-932A-4F85-A69D-68B7378EBC85}" presName="hierRoot2" presStyleCnt="0">
        <dgm:presLayoutVars>
          <dgm:hierBranch val="init"/>
        </dgm:presLayoutVars>
      </dgm:prSet>
      <dgm:spPr/>
    </dgm:pt>
    <dgm:pt modelId="{87132D18-5176-4967-B2C6-D3D3EDE1ECCD}" type="pres">
      <dgm:prSet presAssocID="{226DE9D4-932A-4F85-A69D-68B7378EBC85}" presName="rootComposite" presStyleCnt="0"/>
      <dgm:spPr/>
    </dgm:pt>
    <dgm:pt modelId="{10BC6E87-726F-4054-A046-28FBDAFC9368}" type="pres">
      <dgm:prSet presAssocID="{226DE9D4-932A-4F85-A69D-68B7378EBC85}" presName="rootText" presStyleLbl="node3" presStyleIdx="2" presStyleCnt="5" custLinFactX="-100000" custLinFactY="-100000" custLinFactNeighborX="-146687" custLinFactNeighborY="-174097">
        <dgm:presLayoutVars>
          <dgm:chPref val="3"/>
        </dgm:presLayoutVars>
      </dgm:prSet>
      <dgm:spPr/>
    </dgm:pt>
    <dgm:pt modelId="{6520BC9A-BD65-4092-AA56-29E072FF0620}" type="pres">
      <dgm:prSet presAssocID="{226DE9D4-932A-4F85-A69D-68B7378EBC85}" presName="rootConnector" presStyleLbl="node3" presStyleIdx="2" presStyleCnt="5"/>
      <dgm:spPr/>
    </dgm:pt>
    <dgm:pt modelId="{363D2A1C-FBE8-44B1-BD66-71F070E9B57D}" type="pres">
      <dgm:prSet presAssocID="{226DE9D4-932A-4F85-A69D-68B7378EBC85}" presName="hierChild4" presStyleCnt="0"/>
      <dgm:spPr/>
    </dgm:pt>
    <dgm:pt modelId="{B9BBC1C8-542E-488B-A48F-F907BCFB5FA8}" type="pres">
      <dgm:prSet presAssocID="{226DE9D4-932A-4F85-A69D-68B7378EBC85}" presName="hierChild5" presStyleCnt="0"/>
      <dgm:spPr/>
    </dgm:pt>
    <dgm:pt modelId="{2849B9AD-D59C-437A-8CC6-60F7D44E4129}" type="pres">
      <dgm:prSet presAssocID="{40FF7E65-9699-4B8C-A41F-DC70B8F616F8}" presName="hierChild5" presStyleCnt="0"/>
      <dgm:spPr/>
    </dgm:pt>
    <dgm:pt modelId="{A5B727B9-7278-41D2-B692-80929437365B}" type="pres">
      <dgm:prSet presAssocID="{0E935353-451B-44A9-805B-DD3BE44B1F7E}" presName="Name37" presStyleLbl="parChTrans1D2" presStyleIdx="1" presStyleCnt="3"/>
      <dgm:spPr/>
    </dgm:pt>
    <dgm:pt modelId="{E814D0A3-245A-41D5-9896-DA63E94B6748}" type="pres">
      <dgm:prSet presAssocID="{D805463C-4598-459B-84A0-01ADA554FC72}" presName="hierRoot2" presStyleCnt="0">
        <dgm:presLayoutVars>
          <dgm:hierBranch/>
        </dgm:presLayoutVars>
      </dgm:prSet>
      <dgm:spPr/>
    </dgm:pt>
    <dgm:pt modelId="{E1910467-830D-4E30-9C72-57BF85CF4FA7}" type="pres">
      <dgm:prSet presAssocID="{D805463C-4598-459B-84A0-01ADA554FC72}" presName="rootComposite" presStyleCnt="0"/>
      <dgm:spPr/>
    </dgm:pt>
    <dgm:pt modelId="{99F422A2-FDAA-4482-A5A9-32E328FC621D}" type="pres">
      <dgm:prSet presAssocID="{D805463C-4598-459B-84A0-01ADA554FC72}" presName="rootText" presStyleLbl="node2" presStyleIdx="1" presStyleCnt="2" custLinFactX="100000" custLinFactNeighborX="100345" custLinFactNeighborY="-10442">
        <dgm:presLayoutVars>
          <dgm:chPref val="3"/>
        </dgm:presLayoutVars>
      </dgm:prSet>
      <dgm:spPr/>
    </dgm:pt>
    <dgm:pt modelId="{BF339DCC-1E14-485A-B3A7-228005F30B85}" type="pres">
      <dgm:prSet presAssocID="{D805463C-4598-459B-84A0-01ADA554FC72}" presName="rootConnector" presStyleLbl="node2" presStyleIdx="1" presStyleCnt="2"/>
      <dgm:spPr/>
    </dgm:pt>
    <dgm:pt modelId="{286B63AF-E6A5-475A-865E-F3EE3D8F4A42}" type="pres">
      <dgm:prSet presAssocID="{D805463C-4598-459B-84A0-01ADA554FC72}" presName="hierChild4" presStyleCnt="0"/>
      <dgm:spPr/>
    </dgm:pt>
    <dgm:pt modelId="{8B487C2F-54A0-4AFF-BFF9-BE10246D53A2}" type="pres">
      <dgm:prSet presAssocID="{97FE195D-EE09-40A9-BB7F-11A8338A6BFF}" presName="Name35" presStyleLbl="parChTrans1D3" presStyleIdx="3" presStyleCnt="5"/>
      <dgm:spPr/>
    </dgm:pt>
    <dgm:pt modelId="{622DE62A-65A1-47C0-8805-3FCE21A3E6CA}" type="pres">
      <dgm:prSet presAssocID="{965D7A74-9912-4588-81EC-A0FB36247D2C}" presName="hierRoot2" presStyleCnt="0">
        <dgm:presLayoutVars>
          <dgm:hierBranch val="init"/>
        </dgm:presLayoutVars>
      </dgm:prSet>
      <dgm:spPr/>
    </dgm:pt>
    <dgm:pt modelId="{2F439B5B-EE37-435C-866F-4BDBD47078B1}" type="pres">
      <dgm:prSet presAssocID="{965D7A74-9912-4588-81EC-A0FB36247D2C}" presName="rootComposite" presStyleCnt="0"/>
      <dgm:spPr/>
    </dgm:pt>
    <dgm:pt modelId="{19D88951-1588-4FA6-A9A4-FE2553C64995}" type="pres">
      <dgm:prSet presAssocID="{965D7A74-9912-4588-81EC-A0FB36247D2C}" presName="rootText" presStyleLbl="node3" presStyleIdx="3" presStyleCnt="5" custLinFactX="51404" custLinFactNeighborX="100000" custLinFactNeighborY="65251">
        <dgm:presLayoutVars>
          <dgm:chPref val="3"/>
        </dgm:presLayoutVars>
      </dgm:prSet>
      <dgm:spPr/>
    </dgm:pt>
    <dgm:pt modelId="{AE6AC400-653C-4F73-875D-9B5B75340537}" type="pres">
      <dgm:prSet presAssocID="{965D7A74-9912-4588-81EC-A0FB36247D2C}" presName="rootConnector" presStyleLbl="node3" presStyleIdx="3" presStyleCnt="5"/>
      <dgm:spPr/>
    </dgm:pt>
    <dgm:pt modelId="{37FB6FBC-3951-4E66-84CC-0329BF063F01}" type="pres">
      <dgm:prSet presAssocID="{965D7A74-9912-4588-81EC-A0FB36247D2C}" presName="hierChild4" presStyleCnt="0"/>
      <dgm:spPr/>
    </dgm:pt>
    <dgm:pt modelId="{6558731C-0F7B-48D6-A20F-A30CF90E2890}" type="pres">
      <dgm:prSet presAssocID="{965D7A74-9912-4588-81EC-A0FB36247D2C}" presName="hierChild5" presStyleCnt="0"/>
      <dgm:spPr/>
    </dgm:pt>
    <dgm:pt modelId="{DA2C3B15-2772-4DCA-A8A1-CE2C369FCA9A}" type="pres">
      <dgm:prSet presAssocID="{1C816814-08FF-4819-A854-A0579FBE94C2}" presName="Name35" presStyleLbl="parChTrans1D3" presStyleIdx="4" presStyleCnt="5"/>
      <dgm:spPr/>
    </dgm:pt>
    <dgm:pt modelId="{EE17261E-A83F-4554-AE24-B6350BF52779}" type="pres">
      <dgm:prSet presAssocID="{3E543DF3-7E65-4780-AF38-0021A51C6503}" presName="hierRoot2" presStyleCnt="0">
        <dgm:presLayoutVars>
          <dgm:hierBranch/>
        </dgm:presLayoutVars>
      </dgm:prSet>
      <dgm:spPr/>
    </dgm:pt>
    <dgm:pt modelId="{9DBD191F-4F3C-4991-B4D1-D1BA10B8F38B}" type="pres">
      <dgm:prSet presAssocID="{3E543DF3-7E65-4780-AF38-0021A51C6503}" presName="rootComposite" presStyleCnt="0"/>
      <dgm:spPr/>
    </dgm:pt>
    <dgm:pt modelId="{4583CC21-8122-4272-B474-A6A046FCCB0C}" type="pres">
      <dgm:prSet presAssocID="{3E543DF3-7E65-4780-AF38-0021A51C6503}" presName="rootText" presStyleLbl="node3" presStyleIdx="4" presStyleCnt="5" custLinFactX="100000" custLinFactNeighborX="124520" custLinFactNeighborY="65259">
        <dgm:presLayoutVars>
          <dgm:chPref val="3"/>
        </dgm:presLayoutVars>
      </dgm:prSet>
      <dgm:spPr/>
    </dgm:pt>
    <dgm:pt modelId="{2CC47144-7EA2-412B-AE76-8DEAA9917792}" type="pres">
      <dgm:prSet presAssocID="{3E543DF3-7E65-4780-AF38-0021A51C6503}" presName="rootConnector" presStyleLbl="node3" presStyleIdx="4" presStyleCnt="5"/>
      <dgm:spPr/>
    </dgm:pt>
    <dgm:pt modelId="{F5CDD4D0-69DF-43C7-AEE4-E9835DD011C6}" type="pres">
      <dgm:prSet presAssocID="{3E543DF3-7E65-4780-AF38-0021A51C6503}" presName="hierChild4" presStyleCnt="0"/>
      <dgm:spPr/>
    </dgm:pt>
    <dgm:pt modelId="{ADEC4BCA-FE7C-443A-8B34-4B39E1F75FE7}" type="pres">
      <dgm:prSet presAssocID="{3E543DF3-7E65-4780-AF38-0021A51C6503}" presName="hierChild5" presStyleCnt="0"/>
      <dgm:spPr/>
    </dgm:pt>
    <dgm:pt modelId="{1BC4C1BD-6873-4281-951F-E7B7A683968A}" type="pres">
      <dgm:prSet presAssocID="{D805463C-4598-459B-84A0-01ADA554FC72}" presName="hierChild5" presStyleCnt="0"/>
      <dgm:spPr/>
    </dgm:pt>
    <dgm:pt modelId="{B672F459-C85A-4569-989B-74DBCFAAA9C0}" type="pres">
      <dgm:prSet presAssocID="{5D8F69AE-250D-4E74-BA53-734776F20B60}" presName="hierChild3" presStyleCnt="0"/>
      <dgm:spPr/>
    </dgm:pt>
    <dgm:pt modelId="{15AB5A71-5EA1-48C4-AA27-B96EA1D5A57C}" type="pres">
      <dgm:prSet presAssocID="{7E0A8B80-5A7C-4EC3-8277-2BCEB4A6BAE2}" presName="Name111" presStyleLbl="parChTrans1D2" presStyleIdx="2" presStyleCnt="3"/>
      <dgm:spPr/>
    </dgm:pt>
    <dgm:pt modelId="{6B3A9514-B134-46BD-827B-438CEAC00895}" type="pres">
      <dgm:prSet presAssocID="{92E274F2-FFC8-4FC2-8A80-BE90F80A0CF1}" presName="hierRoot3" presStyleCnt="0">
        <dgm:presLayoutVars>
          <dgm:hierBranch val="init"/>
        </dgm:presLayoutVars>
      </dgm:prSet>
      <dgm:spPr/>
    </dgm:pt>
    <dgm:pt modelId="{DC97F04A-6C7F-4B91-98A3-BE8599EC072C}" type="pres">
      <dgm:prSet presAssocID="{92E274F2-FFC8-4FC2-8A80-BE90F80A0CF1}" presName="rootComposite3" presStyleCnt="0"/>
      <dgm:spPr/>
    </dgm:pt>
    <dgm:pt modelId="{52079122-30C1-47C1-8D12-F2638A74779A}" type="pres">
      <dgm:prSet presAssocID="{92E274F2-FFC8-4FC2-8A80-BE90F80A0CF1}" presName="rootText3" presStyleLbl="asst1" presStyleIdx="0" presStyleCnt="1">
        <dgm:presLayoutVars>
          <dgm:chPref val="3"/>
        </dgm:presLayoutVars>
      </dgm:prSet>
      <dgm:spPr/>
    </dgm:pt>
    <dgm:pt modelId="{BC15E0CB-B4A8-4C99-8208-72CE45DABA8D}" type="pres">
      <dgm:prSet presAssocID="{92E274F2-FFC8-4FC2-8A80-BE90F80A0CF1}" presName="rootConnector3" presStyleLbl="asst1" presStyleIdx="0" presStyleCnt="1"/>
      <dgm:spPr/>
    </dgm:pt>
    <dgm:pt modelId="{A96E705B-CD94-4EA7-BE30-CA622FEDEE2F}" type="pres">
      <dgm:prSet presAssocID="{92E274F2-FFC8-4FC2-8A80-BE90F80A0CF1}" presName="hierChild6" presStyleCnt="0"/>
      <dgm:spPr/>
    </dgm:pt>
    <dgm:pt modelId="{FAEDE300-0AAB-4035-9EC8-E31BDCF7F4A0}" type="pres">
      <dgm:prSet presAssocID="{92E274F2-FFC8-4FC2-8A80-BE90F80A0CF1}" presName="hierChild7" presStyleCnt="0"/>
      <dgm:spPr/>
    </dgm:pt>
  </dgm:ptLst>
  <dgm:cxnLst>
    <dgm:cxn modelId="{D2BB9F01-25E5-4FA1-8598-71A20E73638B}" type="presOf" srcId="{226DE9D4-932A-4F85-A69D-68B7378EBC85}" destId="{10BC6E87-726F-4054-A046-28FBDAFC9368}" srcOrd="0" destOrd="0" presId="urn:microsoft.com/office/officeart/2005/8/layout/orgChart1"/>
    <dgm:cxn modelId="{98D56602-1909-4600-B585-C3D5B62322DD}" srcId="{E4DB3BE1-6FC1-48A5-80B1-16834F73BD18}" destId="{5D8F69AE-250D-4E74-BA53-734776F20B60}" srcOrd="0" destOrd="0" parTransId="{4B8FB89D-40D8-4466-B85F-053C872E52E1}" sibTransId="{863DFAA0-D48D-4DF2-88C8-7EC9A6D860BE}"/>
    <dgm:cxn modelId="{C852A40C-0320-47C1-BBA3-9C59E6E32F3F}" srcId="{5D8F69AE-250D-4E74-BA53-734776F20B60}" destId="{92E274F2-FFC8-4FC2-8A80-BE90F80A0CF1}" srcOrd="0" destOrd="0" parTransId="{7E0A8B80-5A7C-4EC3-8277-2BCEB4A6BAE2}" sibTransId="{9F68D548-A4E0-4A95-8037-BAA342D54427}"/>
    <dgm:cxn modelId="{D91B0617-D44B-4324-B929-093C4A0DD94B}" type="presOf" srcId="{40FF7E65-9699-4B8C-A41F-DC70B8F616F8}" destId="{B51594B7-F16A-4831-BF45-857BA2380FE7}" srcOrd="1" destOrd="0" presId="urn:microsoft.com/office/officeart/2005/8/layout/orgChart1"/>
    <dgm:cxn modelId="{8CF34834-6FD7-49C3-B36D-C8D1FBA06419}" type="presOf" srcId="{7ACFED44-3863-4BAF-BB01-9C2C7C4A94FE}" destId="{4F71F9E8-0093-4AA5-ADDD-5DD505470762}" srcOrd="0" destOrd="0" presId="urn:microsoft.com/office/officeart/2005/8/layout/orgChart1"/>
    <dgm:cxn modelId="{A8EB7B3A-A73C-4CE7-98E3-CE0004A342E6}" type="presOf" srcId="{97FE195D-EE09-40A9-BB7F-11A8338A6BFF}" destId="{8B487C2F-54A0-4AFF-BFF9-BE10246D53A2}" srcOrd="0" destOrd="0" presId="urn:microsoft.com/office/officeart/2005/8/layout/orgChart1"/>
    <dgm:cxn modelId="{EB03E03C-7555-4A88-88A0-A47DCC82037D}" srcId="{5D8F69AE-250D-4E74-BA53-734776F20B60}" destId="{40FF7E65-9699-4B8C-A41F-DC70B8F616F8}" srcOrd="1" destOrd="0" parTransId="{03F0D4FA-222C-4B4E-ABEE-27B7D2F9FC1C}" sibTransId="{2779C667-9EED-4AE5-B1CC-8EF34CB318C6}"/>
    <dgm:cxn modelId="{7EE6E93E-3AB0-470A-A193-A318872BCD51}" type="presOf" srcId="{0E935353-451B-44A9-805B-DD3BE44B1F7E}" destId="{A5B727B9-7278-41D2-B692-80929437365B}" srcOrd="0" destOrd="0" presId="urn:microsoft.com/office/officeart/2005/8/layout/orgChart1"/>
    <dgm:cxn modelId="{DA82FE3F-8FA1-4F16-8917-F8D9912B9AE6}" type="presOf" srcId="{7E0A8B80-5A7C-4EC3-8277-2BCEB4A6BAE2}" destId="{15AB5A71-5EA1-48C4-AA27-B96EA1D5A57C}" srcOrd="0" destOrd="0" presId="urn:microsoft.com/office/officeart/2005/8/layout/orgChart1"/>
    <dgm:cxn modelId="{7A658C45-F770-4F74-BD83-3D077F67661F}" type="presOf" srcId="{3E543DF3-7E65-4780-AF38-0021A51C6503}" destId="{2CC47144-7EA2-412B-AE76-8DEAA9917792}" srcOrd="1" destOrd="0" presId="urn:microsoft.com/office/officeart/2005/8/layout/orgChart1"/>
    <dgm:cxn modelId="{24E2FB45-2A26-48BC-AE3A-25331A2CE911}" type="presOf" srcId="{965D7A74-9912-4588-81EC-A0FB36247D2C}" destId="{19D88951-1588-4FA6-A9A4-FE2553C64995}" srcOrd="0" destOrd="0" presId="urn:microsoft.com/office/officeart/2005/8/layout/orgChart1"/>
    <dgm:cxn modelId="{48D2FE6F-256D-49D5-89A5-BCC256890AD1}" type="presOf" srcId="{D805463C-4598-459B-84A0-01ADA554FC72}" destId="{99F422A2-FDAA-4482-A5A9-32E328FC621D}" srcOrd="0" destOrd="0" presId="urn:microsoft.com/office/officeart/2005/8/layout/orgChart1"/>
    <dgm:cxn modelId="{DEA4BB70-1E1F-4557-BA2E-78E5F96EF13D}" type="presOf" srcId="{4A12A042-C423-4F3D-B650-AD020545E30C}" destId="{485C5A1E-8EBC-4110-884F-22D55487175F}" srcOrd="0" destOrd="0" presId="urn:microsoft.com/office/officeart/2005/8/layout/orgChart1"/>
    <dgm:cxn modelId="{EBB48A53-DAE4-459F-8632-9181B54C4877}" type="presOf" srcId="{12862B26-CB9A-467D-8A5A-9CE995068012}" destId="{9FC3B434-2B0D-4FFE-9248-177BDECEE10B}" srcOrd="1" destOrd="0" presId="urn:microsoft.com/office/officeart/2005/8/layout/orgChart1"/>
    <dgm:cxn modelId="{3E8B1675-98CC-4E11-87F9-2B728F83AB7A}" type="presOf" srcId="{40FF7E65-9699-4B8C-A41F-DC70B8F616F8}" destId="{4FAC2A28-B2E1-443A-A1E4-F96A511B3118}" srcOrd="0" destOrd="0" presId="urn:microsoft.com/office/officeart/2005/8/layout/orgChart1"/>
    <dgm:cxn modelId="{D5B06857-C120-458B-B570-4E98965B5F7D}" type="presOf" srcId="{1B143888-7A22-437E-B423-F39425DCE742}" destId="{8A7C353F-E41C-4B98-AD1A-90DB44744513}" srcOrd="0" destOrd="0" presId="urn:microsoft.com/office/officeart/2005/8/layout/orgChart1"/>
    <dgm:cxn modelId="{F5FD9858-4099-4AD3-9D96-98A621E7D304}" srcId="{40FF7E65-9699-4B8C-A41F-DC70B8F616F8}" destId="{226DE9D4-932A-4F85-A69D-68B7378EBC85}" srcOrd="2" destOrd="0" parTransId="{7ACFED44-3863-4BAF-BB01-9C2C7C4A94FE}" sibTransId="{EA9D17BA-5F68-473A-A160-79D857BC4695}"/>
    <dgm:cxn modelId="{A75B757A-B1BD-462B-8D34-91DD1DBB5BF7}" type="presOf" srcId="{12862B26-CB9A-467D-8A5A-9CE995068012}" destId="{7FBA30A2-45BD-4F3C-8701-7BCA9059EB64}" srcOrd="0" destOrd="0" presId="urn:microsoft.com/office/officeart/2005/8/layout/orgChart1"/>
    <dgm:cxn modelId="{66B7885A-77BA-4354-BA40-2557C7FF567A}" type="presOf" srcId="{D805463C-4598-459B-84A0-01ADA554FC72}" destId="{BF339DCC-1E14-485A-B3A7-228005F30B85}" srcOrd="1" destOrd="0" presId="urn:microsoft.com/office/officeart/2005/8/layout/orgChart1"/>
    <dgm:cxn modelId="{1422F57E-A492-4A2F-A84E-9EAEF8B5A522}" srcId="{D805463C-4598-459B-84A0-01ADA554FC72}" destId="{965D7A74-9912-4588-81EC-A0FB36247D2C}" srcOrd="0" destOrd="0" parTransId="{97FE195D-EE09-40A9-BB7F-11A8338A6BFF}" sibTransId="{83BBB28E-0919-45B4-9DBC-F6A49FE620CA}"/>
    <dgm:cxn modelId="{8852EC88-D81D-4BCF-BBE3-8E68689F97E5}" srcId="{5D8F69AE-250D-4E74-BA53-734776F20B60}" destId="{D805463C-4598-459B-84A0-01ADA554FC72}" srcOrd="2" destOrd="0" parTransId="{0E935353-451B-44A9-805B-DD3BE44B1F7E}" sibTransId="{CD71268D-582F-47D1-8A18-089DAB888F2F}"/>
    <dgm:cxn modelId="{0C2AB199-2F3E-40C1-9E15-8A0A53EAC1F5}" type="presOf" srcId="{1C816814-08FF-4819-A854-A0579FBE94C2}" destId="{DA2C3B15-2772-4DCA-A8A1-CE2C369FCA9A}" srcOrd="0" destOrd="0" presId="urn:microsoft.com/office/officeart/2005/8/layout/orgChart1"/>
    <dgm:cxn modelId="{6987FD99-36E8-4311-A886-C547B78BDCB0}" type="presOf" srcId="{965D7A74-9912-4588-81EC-A0FB36247D2C}" destId="{AE6AC400-653C-4F73-875D-9B5B75340537}" srcOrd="1" destOrd="0" presId="urn:microsoft.com/office/officeart/2005/8/layout/orgChart1"/>
    <dgm:cxn modelId="{16E8019A-501F-4A8A-A64B-5AEEF8710641}" srcId="{40FF7E65-9699-4B8C-A41F-DC70B8F616F8}" destId="{12862B26-CB9A-467D-8A5A-9CE995068012}" srcOrd="1" destOrd="0" parTransId="{4A12A042-C423-4F3D-B650-AD020545E30C}" sibTransId="{5CCBBBE5-4BCC-408A-994D-0EB86EC81985}"/>
    <dgm:cxn modelId="{C52BB19B-918F-43F9-A866-DF9A4F24303D}" type="presOf" srcId="{03F0D4FA-222C-4B4E-ABEE-27B7D2F9FC1C}" destId="{C694585F-6144-4092-8EF0-CFA49A8D3A8F}" srcOrd="0" destOrd="0" presId="urn:microsoft.com/office/officeart/2005/8/layout/orgChart1"/>
    <dgm:cxn modelId="{78BE3F9E-5B81-40C4-8E3D-D4ACECE6205A}" type="presOf" srcId="{92E274F2-FFC8-4FC2-8A80-BE90F80A0CF1}" destId="{52079122-30C1-47C1-8D12-F2638A74779A}" srcOrd="0" destOrd="0" presId="urn:microsoft.com/office/officeart/2005/8/layout/orgChart1"/>
    <dgm:cxn modelId="{418D44AA-5D7D-4CAB-B6FC-6EE1DC34FFF4}" type="presOf" srcId="{E4DB3BE1-6FC1-48A5-80B1-16834F73BD18}" destId="{787DC7C7-CFEE-47B8-BDCB-3D712B811A2A}" srcOrd="0" destOrd="0" presId="urn:microsoft.com/office/officeart/2005/8/layout/orgChart1"/>
    <dgm:cxn modelId="{74D595AE-8343-41D5-9E8F-F4BF0C613BB3}" type="presOf" srcId="{3E543DF3-7E65-4780-AF38-0021A51C6503}" destId="{4583CC21-8122-4272-B474-A6A046FCCB0C}" srcOrd="0" destOrd="0" presId="urn:microsoft.com/office/officeart/2005/8/layout/orgChart1"/>
    <dgm:cxn modelId="{DB77FEC2-6DA2-4721-9F9A-2C9509F748C4}" type="presOf" srcId="{5D8F69AE-250D-4E74-BA53-734776F20B60}" destId="{0FC80139-0755-49A6-A1A8-5244B836C063}" srcOrd="0" destOrd="0" presId="urn:microsoft.com/office/officeart/2005/8/layout/orgChart1"/>
    <dgm:cxn modelId="{7B5F44C8-D858-4428-88A0-A37294293858}" type="presOf" srcId="{92E274F2-FFC8-4FC2-8A80-BE90F80A0CF1}" destId="{BC15E0CB-B4A8-4C99-8208-72CE45DABA8D}" srcOrd="1" destOrd="0" presId="urn:microsoft.com/office/officeart/2005/8/layout/orgChart1"/>
    <dgm:cxn modelId="{8EDFD6CE-E659-40C7-833E-97827EE73CD1}" srcId="{D805463C-4598-459B-84A0-01ADA554FC72}" destId="{3E543DF3-7E65-4780-AF38-0021A51C6503}" srcOrd="1" destOrd="0" parTransId="{1C816814-08FF-4819-A854-A0579FBE94C2}" sibTransId="{ECCDA3F6-CA62-45E1-B3CF-532A487CD037}"/>
    <dgm:cxn modelId="{ED7942D3-9A37-4E55-90D1-5205D9ADE168}" srcId="{40FF7E65-9699-4B8C-A41F-DC70B8F616F8}" destId="{E38F3C82-F31E-4981-9A8C-E990AF0E21C6}" srcOrd="0" destOrd="0" parTransId="{1B143888-7A22-437E-B423-F39425DCE742}" sibTransId="{9DBB6526-AF33-49EF-A01C-8996907BF246}"/>
    <dgm:cxn modelId="{D8B8CFD3-5FEE-42A4-B83F-EDDF877BEDF3}" type="presOf" srcId="{E38F3C82-F31E-4981-9A8C-E990AF0E21C6}" destId="{CD70EAD8-DA9E-4224-85CD-5DDB2A7E4AA5}" srcOrd="0" destOrd="0" presId="urn:microsoft.com/office/officeart/2005/8/layout/orgChart1"/>
    <dgm:cxn modelId="{EB89EFD3-FCBE-42F3-8835-E58EFBD3145A}" type="presOf" srcId="{226DE9D4-932A-4F85-A69D-68B7378EBC85}" destId="{6520BC9A-BD65-4092-AA56-29E072FF0620}" srcOrd="1" destOrd="0" presId="urn:microsoft.com/office/officeart/2005/8/layout/orgChart1"/>
    <dgm:cxn modelId="{2ABC45E5-35F2-4706-B4B7-C3795CC07BB1}" type="presOf" srcId="{E38F3C82-F31E-4981-9A8C-E990AF0E21C6}" destId="{99573F82-F116-4C72-8AC3-9AD259D4D744}" srcOrd="1" destOrd="0" presId="urn:microsoft.com/office/officeart/2005/8/layout/orgChart1"/>
    <dgm:cxn modelId="{C58A8FF5-0CF7-4DCF-B2CC-53EFE361AA8D}" type="presOf" srcId="{5D8F69AE-250D-4E74-BA53-734776F20B60}" destId="{F6DE9E26-29D2-4D9A-A8C4-748BB5720F20}" srcOrd="1" destOrd="0" presId="urn:microsoft.com/office/officeart/2005/8/layout/orgChart1"/>
    <dgm:cxn modelId="{89146DC8-B770-421B-A25D-D5B6BAE8B5F8}" type="presParOf" srcId="{787DC7C7-CFEE-47B8-BDCB-3D712B811A2A}" destId="{5AC6B986-0E01-47B2-8C45-11DB03832A9B}" srcOrd="0" destOrd="0" presId="urn:microsoft.com/office/officeart/2005/8/layout/orgChart1"/>
    <dgm:cxn modelId="{948177FD-2813-4263-9D3C-4BA35D4AE750}" type="presParOf" srcId="{5AC6B986-0E01-47B2-8C45-11DB03832A9B}" destId="{4F344CCE-DBF0-432A-85B2-AFE58DB3F202}" srcOrd="0" destOrd="0" presId="urn:microsoft.com/office/officeart/2005/8/layout/orgChart1"/>
    <dgm:cxn modelId="{4B3CD1E9-3C62-42D0-B3E2-A5321F0D516C}" type="presParOf" srcId="{4F344CCE-DBF0-432A-85B2-AFE58DB3F202}" destId="{0FC80139-0755-49A6-A1A8-5244B836C063}" srcOrd="0" destOrd="0" presId="urn:microsoft.com/office/officeart/2005/8/layout/orgChart1"/>
    <dgm:cxn modelId="{F67017BF-F3ED-4AB6-8F0F-6590ADE3DC97}" type="presParOf" srcId="{4F344CCE-DBF0-432A-85B2-AFE58DB3F202}" destId="{F6DE9E26-29D2-4D9A-A8C4-748BB5720F20}" srcOrd="1" destOrd="0" presId="urn:microsoft.com/office/officeart/2005/8/layout/orgChart1"/>
    <dgm:cxn modelId="{9E853674-BFE4-4D8A-A0BE-F08FEDA8F979}" type="presParOf" srcId="{5AC6B986-0E01-47B2-8C45-11DB03832A9B}" destId="{2BD4B6C2-3320-49A1-963B-D42320FD8016}" srcOrd="1" destOrd="0" presId="urn:microsoft.com/office/officeart/2005/8/layout/orgChart1"/>
    <dgm:cxn modelId="{A5F9D42A-0A17-4F7D-A9FD-C7A06671E91D}" type="presParOf" srcId="{2BD4B6C2-3320-49A1-963B-D42320FD8016}" destId="{C694585F-6144-4092-8EF0-CFA49A8D3A8F}" srcOrd="0" destOrd="0" presId="urn:microsoft.com/office/officeart/2005/8/layout/orgChart1"/>
    <dgm:cxn modelId="{4AF93EF2-78CC-4F27-A863-024BBF1303D4}" type="presParOf" srcId="{2BD4B6C2-3320-49A1-963B-D42320FD8016}" destId="{0442954D-9741-4F10-8C6B-52AB05AD405F}" srcOrd="1" destOrd="0" presId="urn:microsoft.com/office/officeart/2005/8/layout/orgChart1"/>
    <dgm:cxn modelId="{E5129078-A0C8-410B-91CC-E5633C592C5D}" type="presParOf" srcId="{0442954D-9741-4F10-8C6B-52AB05AD405F}" destId="{47FF68B3-8837-4CA7-B40A-0CE8F558137E}" srcOrd="0" destOrd="0" presId="urn:microsoft.com/office/officeart/2005/8/layout/orgChart1"/>
    <dgm:cxn modelId="{CF86A051-5DB5-4F22-95BB-D8D23BD24484}" type="presParOf" srcId="{47FF68B3-8837-4CA7-B40A-0CE8F558137E}" destId="{4FAC2A28-B2E1-443A-A1E4-F96A511B3118}" srcOrd="0" destOrd="0" presId="urn:microsoft.com/office/officeart/2005/8/layout/orgChart1"/>
    <dgm:cxn modelId="{7C8EE10F-7714-4BAD-B50C-F924B7923508}" type="presParOf" srcId="{47FF68B3-8837-4CA7-B40A-0CE8F558137E}" destId="{B51594B7-F16A-4831-BF45-857BA2380FE7}" srcOrd="1" destOrd="0" presId="urn:microsoft.com/office/officeart/2005/8/layout/orgChart1"/>
    <dgm:cxn modelId="{00F4C183-6F15-4C6B-89FA-0D7FE284A5D9}" type="presParOf" srcId="{0442954D-9741-4F10-8C6B-52AB05AD405F}" destId="{A701690E-15B0-4E30-AB2B-F8011F9E79A0}" srcOrd="1" destOrd="0" presId="urn:microsoft.com/office/officeart/2005/8/layout/orgChart1"/>
    <dgm:cxn modelId="{342FC1D7-E2FD-4F2E-8BAE-F595412D4C5C}" type="presParOf" srcId="{A701690E-15B0-4E30-AB2B-F8011F9E79A0}" destId="{8A7C353F-E41C-4B98-AD1A-90DB44744513}" srcOrd="0" destOrd="0" presId="urn:microsoft.com/office/officeart/2005/8/layout/orgChart1"/>
    <dgm:cxn modelId="{91E888CB-59C5-4E85-9220-51DD5369D56A}" type="presParOf" srcId="{A701690E-15B0-4E30-AB2B-F8011F9E79A0}" destId="{02E15073-BF2E-4F21-A527-85D2ACC11A3F}" srcOrd="1" destOrd="0" presId="urn:microsoft.com/office/officeart/2005/8/layout/orgChart1"/>
    <dgm:cxn modelId="{593F9531-C399-4BAF-89FB-271C358FF9EE}" type="presParOf" srcId="{02E15073-BF2E-4F21-A527-85D2ACC11A3F}" destId="{3A7F205A-107C-4728-A82C-E72249AEFC0D}" srcOrd="0" destOrd="0" presId="urn:microsoft.com/office/officeart/2005/8/layout/orgChart1"/>
    <dgm:cxn modelId="{548C92F4-8D0B-44A1-B117-83DCFFC38016}" type="presParOf" srcId="{3A7F205A-107C-4728-A82C-E72249AEFC0D}" destId="{CD70EAD8-DA9E-4224-85CD-5DDB2A7E4AA5}" srcOrd="0" destOrd="0" presId="urn:microsoft.com/office/officeart/2005/8/layout/orgChart1"/>
    <dgm:cxn modelId="{714F8E29-BA82-43D4-87EC-4AC62EFA27EC}" type="presParOf" srcId="{3A7F205A-107C-4728-A82C-E72249AEFC0D}" destId="{99573F82-F116-4C72-8AC3-9AD259D4D744}" srcOrd="1" destOrd="0" presId="urn:microsoft.com/office/officeart/2005/8/layout/orgChart1"/>
    <dgm:cxn modelId="{2C94821A-6EF8-4320-95BF-8A703EA38481}" type="presParOf" srcId="{02E15073-BF2E-4F21-A527-85D2ACC11A3F}" destId="{740BE900-350B-4D0E-8747-6743A9BBB452}" srcOrd="1" destOrd="0" presId="urn:microsoft.com/office/officeart/2005/8/layout/orgChart1"/>
    <dgm:cxn modelId="{488559C7-05D4-4E37-97E6-8AF70975FB2B}" type="presParOf" srcId="{02E15073-BF2E-4F21-A527-85D2ACC11A3F}" destId="{7343E01F-8D79-4966-9EC3-CA1D8E38D577}" srcOrd="2" destOrd="0" presId="urn:microsoft.com/office/officeart/2005/8/layout/orgChart1"/>
    <dgm:cxn modelId="{F2B730A2-173D-42E3-AA84-69F363BEC750}" type="presParOf" srcId="{A701690E-15B0-4E30-AB2B-F8011F9E79A0}" destId="{485C5A1E-8EBC-4110-884F-22D55487175F}" srcOrd="2" destOrd="0" presId="urn:microsoft.com/office/officeart/2005/8/layout/orgChart1"/>
    <dgm:cxn modelId="{04A5C20D-A148-4D70-B99A-BDFE91C70663}" type="presParOf" srcId="{A701690E-15B0-4E30-AB2B-F8011F9E79A0}" destId="{27A178DE-BEF8-4370-8F1C-C8A7686DFF5F}" srcOrd="3" destOrd="0" presId="urn:microsoft.com/office/officeart/2005/8/layout/orgChart1"/>
    <dgm:cxn modelId="{03CD6732-4E8C-44A4-A165-5EC02E3755F9}" type="presParOf" srcId="{27A178DE-BEF8-4370-8F1C-C8A7686DFF5F}" destId="{6E0CBA0B-163D-4566-93B7-A740AD04FABC}" srcOrd="0" destOrd="0" presId="urn:microsoft.com/office/officeart/2005/8/layout/orgChart1"/>
    <dgm:cxn modelId="{23FDCA34-3108-4449-9F8C-659C299E49BA}" type="presParOf" srcId="{6E0CBA0B-163D-4566-93B7-A740AD04FABC}" destId="{7FBA30A2-45BD-4F3C-8701-7BCA9059EB64}" srcOrd="0" destOrd="0" presId="urn:microsoft.com/office/officeart/2005/8/layout/orgChart1"/>
    <dgm:cxn modelId="{1B9D481A-374A-4EB7-8DC8-C06F4C2C1754}" type="presParOf" srcId="{6E0CBA0B-163D-4566-93B7-A740AD04FABC}" destId="{9FC3B434-2B0D-4FFE-9248-177BDECEE10B}" srcOrd="1" destOrd="0" presId="urn:microsoft.com/office/officeart/2005/8/layout/orgChart1"/>
    <dgm:cxn modelId="{FD11E48B-631C-4B77-A2F3-4305A9FA9D79}" type="presParOf" srcId="{27A178DE-BEF8-4370-8F1C-C8A7686DFF5F}" destId="{BFA6EBA2-F965-47D7-9905-9FF375A7AB5A}" srcOrd="1" destOrd="0" presId="urn:microsoft.com/office/officeart/2005/8/layout/orgChart1"/>
    <dgm:cxn modelId="{897392AE-AEC2-45AF-9DCC-5AA08A4AF25D}" type="presParOf" srcId="{27A178DE-BEF8-4370-8F1C-C8A7686DFF5F}" destId="{09F1E407-D313-4AA2-BFBD-B321E68C51FA}" srcOrd="2" destOrd="0" presId="urn:microsoft.com/office/officeart/2005/8/layout/orgChart1"/>
    <dgm:cxn modelId="{67DA8CCA-A881-4C24-ADD2-311F8D62903B}" type="presParOf" srcId="{A701690E-15B0-4E30-AB2B-F8011F9E79A0}" destId="{4F71F9E8-0093-4AA5-ADDD-5DD505470762}" srcOrd="4" destOrd="0" presId="urn:microsoft.com/office/officeart/2005/8/layout/orgChart1"/>
    <dgm:cxn modelId="{863F33D0-1605-40D7-B4B5-C564765D69FD}" type="presParOf" srcId="{A701690E-15B0-4E30-AB2B-F8011F9E79A0}" destId="{D3361956-8A40-4F6F-8A74-997E229B57E7}" srcOrd="5" destOrd="0" presId="urn:microsoft.com/office/officeart/2005/8/layout/orgChart1"/>
    <dgm:cxn modelId="{54998F66-EA49-4CF6-9F4F-B6E925946181}" type="presParOf" srcId="{D3361956-8A40-4F6F-8A74-997E229B57E7}" destId="{87132D18-5176-4967-B2C6-D3D3EDE1ECCD}" srcOrd="0" destOrd="0" presId="urn:microsoft.com/office/officeart/2005/8/layout/orgChart1"/>
    <dgm:cxn modelId="{F8B85576-ACAC-4BF3-9A74-2689B49D8490}" type="presParOf" srcId="{87132D18-5176-4967-B2C6-D3D3EDE1ECCD}" destId="{10BC6E87-726F-4054-A046-28FBDAFC9368}" srcOrd="0" destOrd="0" presId="urn:microsoft.com/office/officeart/2005/8/layout/orgChart1"/>
    <dgm:cxn modelId="{F970A86F-5C8B-4E03-8DBB-50C2679EEC71}" type="presParOf" srcId="{87132D18-5176-4967-B2C6-D3D3EDE1ECCD}" destId="{6520BC9A-BD65-4092-AA56-29E072FF0620}" srcOrd="1" destOrd="0" presId="urn:microsoft.com/office/officeart/2005/8/layout/orgChart1"/>
    <dgm:cxn modelId="{D87A8A3F-9A58-4549-BA05-044A83F4BAC0}" type="presParOf" srcId="{D3361956-8A40-4F6F-8A74-997E229B57E7}" destId="{363D2A1C-FBE8-44B1-BD66-71F070E9B57D}" srcOrd="1" destOrd="0" presId="urn:microsoft.com/office/officeart/2005/8/layout/orgChart1"/>
    <dgm:cxn modelId="{B9DF9087-CA5E-4DC2-B9FC-A06C578C86F9}" type="presParOf" srcId="{D3361956-8A40-4F6F-8A74-997E229B57E7}" destId="{B9BBC1C8-542E-488B-A48F-F907BCFB5FA8}" srcOrd="2" destOrd="0" presId="urn:microsoft.com/office/officeart/2005/8/layout/orgChart1"/>
    <dgm:cxn modelId="{109238C4-C1B4-4E3F-9321-A38917800EF1}" type="presParOf" srcId="{0442954D-9741-4F10-8C6B-52AB05AD405F}" destId="{2849B9AD-D59C-437A-8CC6-60F7D44E4129}" srcOrd="2" destOrd="0" presId="urn:microsoft.com/office/officeart/2005/8/layout/orgChart1"/>
    <dgm:cxn modelId="{85461380-C023-4DE2-98E9-279A13F4C256}" type="presParOf" srcId="{2BD4B6C2-3320-49A1-963B-D42320FD8016}" destId="{A5B727B9-7278-41D2-B692-80929437365B}" srcOrd="2" destOrd="0" presId="urn:microsoft.com/office/officeart/2005/8/layout/orgChart1"/>
    <dgm:cxn modelId="{8DF0B834-479E-4221-AC78-899A2BA83434}" type="presParOf" srcId="{2BD4B6C2-3320-49A1-963B-D42320FD8016}" destId="{E814D0A3-245A-41D5-9896-DA63E94B6748}" srcOrd="3" destOrd="0" presId="urn:microsoft.com/office/officeart/2005/8/layout/orgChart1"/>
    <dgm:cxn modelId="{7B3148C1-F8FA-4F12-80F7-32A04F1E3378}" type="presParOf" srcId="{E814D0A3-245A-41D5-9896-DA63E94B6748}" destId="{E1910467-830D-4E30-9C72-57BF85CF4FA7}" srcOrd="0" destOrd="0" presId="urn:microsoft.com/office/officeart/2005/8/layout/orgChart1"/>
    <dgm:cxn modelId="{C739F479-EB3E-41F6-BB68-D4E5D927C860}" type="presParOf" srcId="{E1910467-830D-4E30-9C72-57BF85CF4FA7}" destId="{99F422A2-FDAA-4482-A5A9-32E328FC621D}" srcOrd="0" destOrd="0" presId="urn:microsoft.com/office/officeart/2005/8/layout/orgChart1"/>
    <dgm:cxn modelId="{A01F398F-EC69-4144-9D06-BD80CBB686EE}" type="presParOf" srcId="{E1910467-830D-4E30-9C72-57BF85CF4FA7}" destId="{BF339DCC-1E14-485A-B3A7-228005F30B85}" srcOrd="1" destOrd="0" presId="urn:microsoft.com/office/officeart/2005/8/layout/orgChart1"/>
    <dgm:cxn modelId="{11FD96E2-0E25-4BB3-A22A-1936A43B5F91}" type="presParOf" srcId="{E814D0A3-245A-41D5-9896-DA63E94B6748}" destId="{286B63AF-E6A5-475A-865E-F3EE3D8F4A42}" srcOrd="1" destOrd="0" presId="urn:microsoft.com/office/officeart/2005/8/layout/orgChart1"/>
    <dgm:cxn modelId="{39FAF224-62B0-46EC-84E5-CAABD7015F79}" type="presParOf" srcId="{286B63AF-E6A5-475A-865E-F3EE3D8F4A42}" destId="{8B487C2F-54A0-4AFF-BFF9-BE10246D53A2}" srcOrd="0" destOrd="0" presId="urn:microsoft.com/office/officeart/2005/8/layout/orgChart1"/>
    <dgm:cxn modelId="{160BE1B7-8D70-456B-B4FE-B16B9E59A25C}" type="presParOf" srcId="{286B63AF-E6A5-475A-865E-F3EE3D8F4A42}" destId="{622DE62A-65A1-47C0-8805-3FCE21A3E6CA}" srcOrd="1" destOrd="0" presId="urn:microsoft.com/office/officeart/2005/8/layout/orgChart1"/>
    <dgm:cxn modelId="{6B6CA312-081C-42E7-B3B6-CC76F196DCA2}" type="presParOf" srcId="{622DE62A-65A1-47C0-8805-3FCE21A3E6CA}" destId="{2F439B5B-EE37-435C-866F-4BDBD47078B1}" srcOrd="0" destOrd="0" presId="urn:microsoft.com/office/officeart/2005/8/layout/orgChart1"/>
    <dgm:cxn modelId="{31563727-0AD5-4DB6-8371-C112E5A3303B}" type="presParOf" srcId="{2F439B5B-EE37-435C-866F-4BDBD47078B1}" destId="{19D88951-1588-4FA6-A9A4-FE2553C64995}" srcOrd="0" destOrd="0" presId="urn:microsoft.com/office/officeart/2005/8/layout/orgChart1"/>
    <dgm:cxn modelId="{2B0FD40E-C3C9-4FD8-9896-28114B713026}" type="presParOf" srcId="{2F439B5B-EE37-435C-866F-4BDBD47078B1}" destId="{AE6AC400-653C-4F73-875D-9B5B75340537}" srcOrd="1" destOrd="0" presId="urn:microsoft.com/office/officeart/2005/8/layout/orgChart1"/>
    <dgm:cxn modelId="{40AF1BAF-FCF6-4597-B8C8-B1FB98B782D6}" type="presParOf" srcId="{622DE62A-65A1-47C0-8805-3FCE21A3E6CA}" destId="{37FB6FBC-3951-4E66-84CC-0329BF063F01}" srcOrd="1" destOrd="0" presId="urn:microsoft.com/office/officeart/2005/8/layout/orgChart1"/>
    <dgm:cxn modelId="{C8E15556-6BD7-4BD2-99A8-B96E4C39BB5C}" type="presParOf" srcId="{622DE62A-65A1-47C0-8805-3FCE21A3E6CA}" destId="{6558731C-0F7B-48D6-A20F-A30CF90E2890}" srcOrd="2" destOrd="0" presId="urn:microsoft.com/office/officeart/2005/8/layout/orgChart1"/>
    <dgm:cxn modelId="{83DE7C3C-F75B-4AEC-8C98-1E4F614DA811}" type="presParOf" srcId="{286B63AF-E6A5-475A-865E-F3EE3D8F4A42}" destId="{DA2C3B15-2772-4DCA-A8A1-CE2C369FCA9A}" srcOrd="2" destOrd="0" presId="urn:microsoft.com/office/officeart/2005/8/layout/orgChart1"/>
    <dgm:cxn modelId="{3390E469-5BEE-4710-B17C-731A5778456E}" type="presParOf" srcId="{286B63AF-E6A5-475A-865E-F3EE3D8F4A42}" destId="{EE17261E-A83F-4554-AE24-B6350BF52779}" srcOrd="3" destOrd="0" presId="urn:microsoft.com/office/officeart/2005/8/layout/orgChart1"/>
    <dgm:cxn modelId="{5A94E65A-DD15-4680-A5F6-53D54C6DA864}" type="presParOf" srcId="{EE17261E-A83F-4554-AE24-B6350BF52779}" destId="{9DBD191F-4F3C-4991-B4D1-D1BA10B8F38B}" srcOrd="0" destOrd="0" presId="urn:microsoft.com/office/officeart/2005/8/layout/orgChart1"/>
    <dgm:cxn modelId="{DCDBFCED-D472-4EFD-8040-732FE08DF3D2}" type="presParOf" srcId="{9DBD191F-4F3C-4991-B4D1-D1BA10B8F38B}" destId="{4583CC21-8122-4272-B474-A6A046FCCB0C}" srcOrd="0" destOrd="0" presId="urn:microsoft.com/office/officeart/2005/8/layout/orgChart1"/>
    <dgm:cxn modelId="{7C6B55D7-40FC-42B1-B123-46D07459029A}" type="presParOf" srcId="{9DBD191F-4F3C-4991-B4D1-D1BA10B8F38B}" destId="{2CC47144-7EA2-412B-AE76-8DEAA9917792}" srcOrd="1" destOrd="0" presId="urn:microsoft.com/office/officeart/2005/8/layout/orgChart1"/>
    <dgm:cxn modelId="{19FE7508-5726-42C4-B409-97C2948AB190}" type="presParOf" srcId="{EE17261E-A83F-4554-AE24-B6350BF52779}" destId="{F5CDD4D0-69DF-43C7-AEE4-E9835DD011C6}" srcOrd="1" destOrd="0" presId="urn:microsoft.com/office/officeart/2005/8/layout/orgChart1"/>
    <dgm:cxn modelId="{B0EA124B-EC6F-49FA-967F-569C7E057B2D}" type="presParOf" srcId="{EE17261E-A83F-4554-AE24-B6350BF52779}" destId="{ADEC4BCA-FE7C-443A-8B34-4B39E1F75FE7}" srcOrd="2" destOrd="0" presId="urn:microsoft.com/office/officeart/2005/8/layout/orgChart1"/>
    <dgm:cxn modelId="{598E909F-8727-4725-A63B-CD7DBDA86A69}" type="presParOf" srcId="{E814D0A3-245A-41D5-9896-DA63E94B6748}" destId="{1BC4C1BD-6873-4281-951F-E7B7A683968A}" srcOrd="2" destOrd="0" presId="urn:microsoft.com/office/officeart/2005/8/layout/orgChart1"/>
    <dgm:cxn modelId="{3532240F-5E3B-4A03-9B46-815022C10EEA}" type="presParOf" srcId="{5AC6B986-0E01-47B2-8C45-11DB03832A9B}" destId="{B672F459-C85A-4569-989B-74DBCFAAA9C0}" srcOrd="2" destOrd="0" presId="urn:microsoft.com/office/officeart/2005/8/layout/orgChart1"/>
    <dgm:cxn modelId="{838981A5-DF4A-4A64-BE20-7E273D9803A4}" type="presParOf" srcId="{B672F459-C85A-4569-989B-74DBCFAAA9C0}" destId="{15AB5A71-5EA1-48C4-AA27-B96EA1D5A57C}" srcOrd="0" destOrd="0" presId="urn:microsoft.com/office/officeart/2005/8/layout/orgChart1"/>
    <dgm:cxn modelId="{D307E96F-62D1-4663-9832-A23D6B9AEB64}" type="presParOf" srcId="{B672F459-C85A-4569-989B-74DBCFAAA9C0}" destId="{6B3A9514-B134-46BD-827B-438CEAC00895}" srcOrd="1" destOrd="0" presId="urn:microsoft.com/office/officeart/2005/8/layout/orgChart1"/>
    <dgm:cxn modelId="{02248C21-A369-4342-B43B-8E367513D926}" type="presParOf" srcId="{6B3A9514-B134-46BD-827B-438CEAC00895}" destId="{DC97F04A-6C7F-4B91-98A3-BE8599EC072C}" srcOrd="0" destOrd="0" presId="urn:microsoft.com/office/officeart/2005/8/layout/orgChart1"/>
    <dgm:cxn modelId="{56E05BEE-44A8-4C4D-921D-87BCE50023A6}" type="presParOf" srcId="{DC97F04A-6C7F-4B91-98A3-BE8599EC072C}" destId="{52079122-30C1-47C1-8D12-F2638A74779A}" srcOrd="0" destOrd="0" presId="urn:microsoft.com/office/officeart/2005/8/layout/orgChart1"/>
    <dgm:cxn modelId="{8D341682-F095-4A9D-84A2-EB970F25A76C}" type="presParOf" srcId="{DC97F04A-6C7F-4B91-98A3-BE8599EC072C}" destId="{BC15E0CB-B4A8-4C99-8208-72CE45DABA8D}" srcOrd="1" destOrd="0" presId="urn:microsoft.com/office/officeart/2005/8/layout/orgChart1"/>
    <dgm:cxn modelId="{5DA92D2E-6ADE-400B-999B-C7A6016A244D}" type="presParOf" srcId="{6B3A9514-B134-46BD-827B-438CEAC00895}" destId="{A96E705B-CD94-4EA7-BE30-CA622FEDEE2F}" srcOrd="1" destOrd="0" presId="urn:microsoft.com/office/officeart/2005/8/layout/orgChart1"/>
    <dgm:cxn modelId="{1F0CE07C-5743-4712-B2AE-1D610E6D26AF}" type="presParOf" srcId="{6B3A9514-B134-46BD-827B-438CEAC00895}" destId="{FAEDE300-0AAB-4035-9EC8-E31BDCF7F4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B5A71-5EA1-48C4-AA27-B96EA1D5A57C}">
      <dsp:nvSpPr>
        <dsp:cNvPr id="0" name=""/>
        <dsp:cNvSpPr/>
      </dsp:nvSpPr>
      <dsp:spPr>
        <a:xfrm>
          <a:off x="5109618" y="680165"/>
          <a:ext cx="300374" cy="627311"/>
        </a:xfrm>
        <a:custGeom>
          <a:avLst/>
          <a:gdLst/>
          <a:ahLst/>
          <a:cxnLst/>
          <a:rect l="0" t="0" r="0" b="0"/>
          <a:pathLst>
            <a:path>
              <a:moveTo>
                <a:pt x="300374" y="0"/>
              </a:moveTo>
              <a:lnTo>
                <a:pt x="300374" y="627311"/>
              </a:lnTo>
              <a:lnTo>
                <a:pt x="0" y="6273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C3B15-2772-4DCA-A8A1-CE2C369FCA9A}">
      <dsp:nvSpPr>
        <dsp:cNvPr id="0" name=""/>
        <dsp:cNvSpPr/>
      </dsp:nvSpPr>
      <dsp:spPr>
        <a:xfrm>
          <a:off x="9433708" y="2542371"/>
          <a:ext cx="1151859" cy="80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726"/>
              </a:lnTo>
              <a:lnTo>
                <a:pt x="1151859" y="657726"/>
              </a:lnTo>
              <a:lnTo>
                <a:pt x="1151859" y="800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87C2F-54A0-4AFF-BFF9-BE10246D53A2}">
      <dsp:nvSpPr>
        <dsp:cNvPr id="0" name=""/>
        <dsp:cNvSpPr/>
      </dsp:nvSpPr>
      <dsp:spPr>
        <a:xfrm>
          <a:off x="7944949" y="2542371"/>
          <a:ext cx="1488759" cy="800506"/>
        </a:xfrm>
        <a:custGeom>
          <a:avLst/>
          <a:gdLst/>
          <a:ahLst/>
          <a:cxnLst/>
          <a:rect l="0" t="0" r="0" b="0"/>
          <a:pathLst>
            <a:path>
              <a:moveTo>
                <a:pt x="1488759" y="0"/>
              </a:moveTo>
              <a:lnTo>
                <a:pt x="1488759" y="657672"/>
              </a:lnTo>
              <a:lnTo>
                <a:pt x="0" y="657672"/>
              </a:lnTo>
              <a:lnTo>
                <a:pt x="0" y="800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727B9-7278-41D2-B692-80929437365B}">
      <dsp:nvSpPr>
        <dsp:cNvPr id="0" name=""/>
        <dsp:cNvSpPr/>
      </dsp:nvSpPr>
      <dsp:spPr>
        <a:xfrm>
          <a:off x="5409993" y="680165"/>
          <a:ext cx="4023715" cy="1182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206"/>
              </a:lnTo>
              <a:lnTo>
                <a:pt x="4023715" y="1039206"/>
              </a:lnTo>
              <a:lnTo>
                <a:pt x="4023715" y="11820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1F9E8-0093-4AA5-ADDD-5DD505470762}">
      <dsp:nvSpPr>
        <dsp:cNvPr id="0" name=""/>
        <dsp:cNvSpPr/>
      </dsp:nvSpPr>
      <dsp:spPr>
        <a:xfrm>
          <a:off x="1563760" y="2613394"/>
          <a:ext cx="1667145" cy="693108"/>
        </a:xfrm>
        <a:custGeom>
          <a:avLst/>
          <a:gdLst/>
          <a:ahLst/>
          <a:cxnLst/>
          <a:rect l="0" t="0" r="0" b="0"/>
          <a:pathLst>
            <a:path>
              <a:moveTo>
                <a:pt x="1667145" y="0"/>
              </a:moveTo>
              <a:lnTo>
                <a:pt x="1667145" y="693108"/>
              </a:lnTo>
              <a:lnTo>
                <a:pt x="0" y="693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5A1E-8EBC-4110-884F-22D55487175F}">
      <dsp:nvSpPr>
        <dsp:cNvPr id="0" name=""/>
        <dsp:cNvSpPr/>
      </dsp:nvSpPr>
      <dsp:spPr>
        <a:xfrm>
          <a:off x="3046330" y="2613394"/>
          <a:ext cx="184575" cy="2230778"/>
        </a:xfrm>
        <a:custGeom>
          <a:avLst/>
          <a:gdLst/>
          <a:ahLst/>
          <a:cxnLst/>
          <a:rect l="0" t="0" r="0" b="0"/>
          <a:pathLst>
            <a:path>
              <a:moveTo>
                <a:pt x="184575" y="0"/>
              </a:moveTo>
              <a:lnTo>
                <a:pt x="184575" y="2230778"/>
              </a:lnTo>
              <a:lnTo>
                <a:pt x="0" y="2230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C353F-E41C-4B98-AD1A-90DB44744513}">
      <dsp:nvSpPr>
        <dsp:cNvPr id="0" name=""/>
        <dsp:cNvSpPr/>
      </dsp:nvSpPr>
      <dsp:spPr>
        <a:xfrm>
          <a:off x="3230905" y="2613394"/>
          <a:ext cx="2015038" cy="643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511"/>
              </a:lnTo>
              <a:lnTo>
                <a:pt x="2015038" y="6435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4585F-6144-4092-8EF0-CFA49A8D3A8F}">
      <dsp:nvSpPr>
        <dsp:cNvPr id="0" name=""/>
        <dsp:cNvSpPr/>
      </dsp:nvSpPr>
      <dsp:spPr>
        <a:xfrm>
          <a:off x="3939387" y="680165"/>
          <a:ext cx="1470605" cy="1253063"/>
        </a:xfrm>
        <a:custGeom>
          <a:avLst/>
          <a:gdLst/>
          <a:ahLst/>
          <a:cxnLst/>
          <a:rect l="0" t="0" r="0" b="0"/>
          <a:pathLst>
            <a:path>
              <a:moveTo>
                <a:pt x="1470605" y="0"/>
              </a:moveTo>
              <a:lnTo>
                <a:pt x="1470605" y="1110228"/>
              </a:lnTo>
              <a:lnTo>
                <a:pt x="0" y="1110228"/>
              </a:lnTo>
              <a:lnTo>
                <a:pt x="0" y="1253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80139-0755-49A6-A1A8-5244B836C063}">
      <dsp:nvSpPr>
        <dsp:cNvPr id="0" name=""/>
        <dsp:cNvSpPr/>
      </dsp:nvSpPr>
      <dsp:spPr>
        <a:xfrm>
          <a:off x="4097111" y="0"/>
          <a:ext cx="2625764" cy="680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Pollutants Data</a:t>
          </a:r>
          <a:endParaRPr lang="en-IN" sz="2900" kern="1200" dirty="0"/>
        </a:p>
      </dsp:txBody>
      <dsp:txXfrm>
        <a:off x="4097111" y="0"/>
        <a:ext cx="2625764" cy="680165"/>
      </dsp:txXfrm>
    </dsp:sp>
    <dsp:sp modelId="{4FAC2A28-B2E1-443A-A1E4-F96A511B3118}">
      <dsp:nvSpPr>
        <dsp:cNvPr id="0" name=""/>
        <dsp:cNvSpPr/>
      </dsp:nvSpPr>
      <dsp:spPr>
        <a:xfrm>
          <a:off x="3053785" y="1933228"/>
          <a:ext cx="1771204" cy="680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Pollutants Analysis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3785" y="1933228"/>
        <a:ext cx="1771204" cy="680165"/>
      </dsp:txXfrm>
    </dsp:sp>
    <dsp:sp modelId="{CD70EAD8-DA9E-4224-85CD-5DDB2A7E4AA5}">
      <dsp:nvSpPr>
        <dsp:cNvPr id="0" name=""/>
        <dsp:cNvSpPr/>
      </dsp:nvSpPr>
      <dsp:spPr>
        <a:xfrm>
          <a:off x="5245944" y="2916822"/>
          <a:ext cx="1360330" cy="680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Seasonal</a:t>
          </a:r>
          <a:endParaRPr lang="en-IN" sz="2900" kern="1200" dirty="0"/>
        </a:p>
      </dsp:txBody>
      <dsp:txXfrm>
        <a:off x="5245944" y="2916822"/>
        <a:ext cx="1360330" cy="680165"/>
      </dsp:txXfrm>
    </dsp:sp>
    <dsp:sp modelId="{7FBA30A2-45BD-4F3C-8701-7BCA9059EB64}">
      <dsp:nvSpPr>
        <dsp:cNvPr id="0" name=""/>
        <dsp:cNvSpPr/>
      </dsp:nvSpPr>
      <dsp:spPr>
        <a:xfrm>
          <a:off x="1685999" y="4504090"/>
          <a:ext cx="1360330" cy="680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Monthly</a:t>
          </a:r>
          <a:endParaRPr lang="en-IN" sz="2900" kern="1200" dirty="0"/>
        </a:p>
      </dsp:txBody>
      <dsp:txXfrm>
        <a:off x="1685999" y="4504090"/>
        <a:ext cx="1360330" cy="680165"/>
      </dsp:txXfrm>
    </dsp:sp>
    <dsp:sp modelId="{10BC6E87-726F-4054-A046-28FBDAFC9368}">
      <dsp:nvSpPr>
        <dsp:cNvPr id="0" name=""/>
        <dsp:cNvSpPr/>
      </dsp:nvSpPr>
      <dsp:spPr>
        <a:xfrm>
          <a:off x="203429" y="2966420"/>
          <a:ext cx="1360330" cy="680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Yearly</a:t>
          </a:r>
          <a:endParaRPr lang="en-IN" sz="2900" kern="1200" dirty="0"/>
        </a:p>
      </dsp:txBody>
      <dsp:txXfrm>
        <a:off x="203429" y="2966420"/>
        <a:ext cx="1360330" cy="680165"/>
      </dsp:txXfrm>
    </dsp:sp>
    <dsp:sp modelId="{99F422A2-FDAA-4482-A5A9-32E328FC621D}">
      <dsp:nvSpPr>
        <dsp:cNvPr id="0" name=""/>
        <dsp:cNvSpPr/>
      </dsp:nvSpPr>
      <dsp:spPr>
        <a:xfrm>
          <a:off x="8753543" y="1862206"/>
          <a:ext cx="1360330" cy="680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AQI </a:t>
          </a:r>
          <a:endParaRPr lang="en-IN" sz="2900" kern="1200" dirty="0"/>
        </a:p>
      </dsp:txBody>
      <dsp:txXfrm>
        <a:off x="8753543" y="1862206"/>
        <a:ext cx="1360330" cy="680165"/>
      </dsp:txXfrm>
    </dsp:sp>
    <dsp:sp modelId="{19D88951-1588-4FA6-A9A4-FE2553C64995}">
      <dsp:nvSpPr>
        <dsp:cNvPr id="0" name=""/>
        <dsp:cNvSpPr/>
      </dsp:nvSpPr>
      <dsp:spPr>
        <a:xfrm>
          <a:off x="7264783" y="3342878"/>
          <a:ext cx="1360330" cy="680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Seasonal</a:t>
          </a:r>
          <a:endParaRPr lang="en-IN" sz="2900" kern="1200" dirty="0"/>
        </a:p>
      </dsp:txBody>
      <dsp:txXfrm>
        <a:off x="7264783" y="3342878"/>
        <a:ext cx="1360330" cy="680165"/>
      </dsp:txXfrm>
    </dsp:sp>
    <dsp:sp modelId="{4583CC21-8122-4272-B474-A6A046FCCB0C}">
      <dsp:nvSpPr>
        <dsp:cNvPr id="0" name=""/>
        <dsp:cNvSpPr/>
      </dsp:nvSpPr>
      <dsp:spPr>
        <a:xfrm>
          <a:off x="9905403" y="3342932"/>
          <a:ext cx="1360330" cy="680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Yearly</a:t>
          </a:r>
          <a:endParaRPr lang="en-IN" sz="2900" kern="1200" dirty="0"/>
        </a:p>
      </dsp:txBody>
      <dsp:txXfrm>
        <a:off x="9905403" y="3342932"/>
        <a:ext cx="1360330" cy="680165"/>
      </dsp:txXfrm>
    </dsp:sp>
    <dsp:sp modelId="{52079122-30C1-47C1-8D12-F2638A74779A}">
      <dsp:nvSpPr>
        <dsp:cNvPr id="0" name=""/>
        <dsp:cNvSpPr/>
      </dsp:nvSpPr>
      <dsp:spPr>
        <a:xfrm>
          <a:off x="3749288" y="967394"/>
          <a:ext cx="1360330" cy="680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Clean</a:t>
          </a:r>
          <a:endParaRPr lang="en-IN" sz="2900" kern="1200" dirty="0"/>
        </a:p>
      </dsp:txBody>
      <dsp:txXfrm>
        <a:off x="3749288" y="967394"/>
        <a:ext cx="1360330" cy="68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AAC4-E292-0DE2-3E56-9E4D89642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BB651-FCA1-33A0-38E1-71DD40DEA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2F742-800A-E127-E675-CB415133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7E3A-79A7-7848-2F84-3A5668E8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0DDE-250F-E273-BA22-4C2C5CBC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7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EF16-46B9-0C2E-69C3-2FBD6CE7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8A9F5-611B-22D9-7736-2E3C2CFB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9C88-CA14-46F8-B7E0-781E66BB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2D25-9658-192D-BA5A-0D137ECD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BAB4-7773-9969-714A-C38955FB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37C58-7DF3-A8EE-64B9-7C88E0267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C07B7-DF93-B734-9288-F15F93813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A6C2-C960-6816-CA8F-EC48940A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D02B-3580-0DE6-233B-CE7386F7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C089-6C95-C791-EB4E-B58DB540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3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A449-F50E-7A08-CDDE-63AA5F80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3E95-AD2D-3CC0-3912-FAF6EC3E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F666-F5B4-A4AD-F08F-00F751BB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84B9-0090-B17A-65B0-3A7CD466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C006-009B-4D4B-01FC-4F0A0CD5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8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9A5A-4E89-373C-FC4E-7A440A46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A38A9-7B63-9F4C-A43F-AEC634D7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5151-CF8B-8FF2-BBEC-397BE960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DD22-770D-5C68-7C46-021ED77D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E02A-18FE-8A72-D2B6-226AB2DD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1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14C9-1B21-9862-CC22-3B754938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A1A9-16C6-29D6-E9D9-543C490B9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09069-AC34-2EB0-E480-2A2D17B5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73536-5B44-6C72-A593-0EC8250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51254-D8BF-9226-CB64-231567A3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9FAF5-351B-12D2-5960-0F2C53C3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2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A4CA-1C87-88B9-70E3-C3F0D8B0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829A-13EB-58E7-31A9-3C553F53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6DE4-1BA5-6FCE-5E1B-EC2B1872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561AD-E596-1978-2006-EE793DEDB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71757-AF95-29C2-7756-AF862C53A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58186-FEC5-762B-BA75-B3DD2D18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3BC0B-DB48-DB82-A120-934706D6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FEAB0-83EB-73E1-BC12-7B5F0086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FE94-A50B-6EEE-DA49-66FE7E67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286C5-777B-2C07-2CC1-0FC7AD62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98F92-E9B3-9257-DA8D-26E7AC15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B123B-71D3-7998-92B1-FAF2D393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0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A9D0-5EDD-76EF-E757-6DC4161A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7F0FD-BC4E-492A-25C6-E0DF0187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D7283-CA26-F620-71AA-F54869C3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1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E377-3FE9-7E79-6FFD-CB4B1793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42DB-EE01-DF2D-87D9-AE9AE703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723CA-7E3C-9647-D66D-3E7AE3EC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9E7F3-08BD-2313-1F42-51256442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25F9-2CDC-3932-4CE7-76414621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1F9BF-5066-58D1-7B96-EA93B677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EA5C-53F7-BC29-5688-E046B5E8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198C3-D603-5FEE-18B5-B6DEC7F9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36DC-9F2D-DBF7-0398-4BA48F26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E1692-8706-F143-A831-E5E9C76B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CC34B-CFC5-AB9F-B5CC-D2CC5B5A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6C7C-2997-6D1F-CE7D-AD99A650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4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F1DE3-DD7E-DDF9-C4A8-CC5B9CEF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79E45-FE18-AAF0-C205-848AE269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289D-08A7-BF69-9CEF-F0726B00F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38A9A-A7E0-4E15-BEE5-BEB7E3A62CD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29A0-0980-ACD3-D5A8-3272EF0FF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9B87-840E-72D4-18E0-9B4479A0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3C91-C49D-48FD-B88B-A70B1E24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6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0350-9B53-BFF2-79ED-536998D68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29FA-41DC-DB2B-39FA-5F7C28F0E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47F0E-AD72-E20F-4AEE-60A2C514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28575"/>
            <a:ext cx="12096750" cy="680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E55E8-83A8-7500-2C73-A6B36DABC573}"/>
              </a:ext>
            </a:extLst>
          </p:cNvPr>
          <p:cNvSpPr txBox="1"/>
          <p:nvPr/>
        </p:nvSpPr>
        <p:spPr>
          <a:xfrm>
            <a:off x="150920" y="239697"/>
            <a:ext cx="1181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Pushpender Kumar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– 234161020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00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EB1BC-D1C2-FDE4-D583-5988BBD59A8A}"/>
              </a:ext>
            </a:extLst>
          </p:cNvPr>
          <p:cNvSpPr txBox="1"/>
          <p:nvPr/>
        </p:nvSpPr>
        <p:spPr>
          <a:xfrm>
            <a:off x="97654" y="106532"/>
            <a:ext cx="1194934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</a:rPr>
              <a:t>Motivation: Understanding Air Quality through Visualization</a:t>
            </a:r>
          </a:p>
          <a:p>
            <a:pPr algn="ctr"/>
            <a:endParaRPr lang="en-US" sz="4000" b="1" dirty="0"/>
          </a:p>
          <a:p>
            <a:endParaRPr lang="en-US" sz="4000" b="1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 Importance of Air Quality: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Environmental Impact: Urbanization and industrial activities contribute to air pollution.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Public Health: Poor air quality directly affects respiratory health and well-being.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 Need for Understanding: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Monitoring air quality is crucial for environmental conservation and public health.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Raw data often inaccessible to the general public.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 Visualization transforms complex data into accessible insights.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Uncover patterns and trends in air quality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337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E521C-9240-FC5E-89EB-D9A8E5C63221}"/>
              </a:ext>
            </a:extLst>
          </p:cNvPr>
          <p:cNvSpPr txBox="1"/>
          <p:nvPr/>
        </p:nvSpPr>
        <p:spPr>
          <a:xfrm>
            <a:off x="97654" y="88777"/>
            <a:ext cx="1194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10D2E0D-5DE1-D265-7067-658B0DDAE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59503"/>
              </p:ext>
            </p:extLst>
          </p:nvPr>
        </p:nvGraphicFramePr>
        <p:xfrm>
          <a:off x="328473" y="719666"/>
          <a:ext cx="11327907" cy="551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83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6E0376-633B-5D64-02F7-45BDDC3AABCF}"/>
              </a:ext>
            </a:extLst>
          </p:cNvPr>
          <p:cNvSpPr txBox="1"/>
          <p:nvPr/>
        </p:nvSpPr>
        <p:spPr>
          <a:xfrm>
            <a:off x="0" y="106532"/>
            <a:ext cx="121091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Pythonic features: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IN" b="1" i="0" dirty="0">
                <a:effectLst/>
                <a:latin typeface="Times New Roman" panose="02020603050405020304" pitchFamily="18" charset="0"/>
              </a:rPr>
              <a:t>Function Application: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N" dirty="0" err="1"/>
              <a:t>df</a:t>
            </a:r>
            <a:r>
              <a:rPr lang="en-IN" dirty="0"/>
              <a:t>['AQI'] = </a:t>
            </a:r>
            <a:r>
              <a:rPr lang="en-IN" dirty="0" err="1"/>
              <a:t>df.apply</a:t>
            </a:r>
            <a:r>
              <a:rPr lang="en-IN" dirty="0"/>
              <a:t>(</a:t>
            </a:r>
            <a:r>
              <a:rPr lang="en-IN" dirty="0" err="1"/>
              <a:t>calculate_aqi</a:t>
            </a:r>
            <a:r>
              <a:rPr lang="en-IN" dirty="0"/>
              <a:t>, axis=1)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AQI_Category</a:t>
            </a:r>
            <a:r>
              <a:rPr lang="en-IN" dirty="0"/>
              <a:t>'] = </a:t>
            </a:r>
            <a:r>
              <a:rPr lang="en-IN" dirty="0" err="1"/>
              <a:t>df</a:t>
            </a:r>
            <a:r>
              <a:rPr lang="en-IN" dirty="0"/>
              <a:t>['AQI'].apply(</a:t>
            </a:r>
            <a:r>
              <a:rPr lang="en-IN" dirty="0" err="1"/>
              <a:t>get_AQI_Category</a:t>
            </a:r>
            <a:r>
              <a:rPr lang="en-IN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IN" b="1" i="0" dirty="0">
                <a:effectLst/>
                <a:latin typeface="Times New Roman" panose="02020603050405020304" pitchFamily="18" charset="0"/>
              </a:rPr>
              <a:t>Pandas Grouping and Resampling:</a:t>
            </a:r>
            <a:endParaRPr lang="en-US" b="1" i="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monthly_data</a:t>
            </a:r>
            <a:r>
              <a:rPr lang="en-US" dirty="0"/>
              <a:t> = </a:t>
            </a:r>
            <a:r>
              <a:rPr lang="en-US" dirty="0" err="1"/>
              <a:t>yearly_data.groupby</a:t>
            </a:r>
            <a:r>
              <a:rPr lang="en-US" dirty="0"/>
              <a:t>(</a:t>
            </a:r>
            <a:r>
              <a:rPr lang="en-US" dirty="0" err="1"/>
              <a:t>yearly_data.index.month</a:t>
            </a:r>
            <a:r>
              <a:rPr lang="en-US" dirty="0"/>
              <a:t>).mean()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monthly_mean</a:t>
            </a:r>
            <a:r>
              <a:rPr lang="en-US" dirty="0"/>
              <a:t> = </a:t>
            </a:r>
            <a:r>
              <a:rPr lang="en-US" dirty="0" err="1"/>
              <a:t>df.resample</a:t>
            </a:r>
            <a:r>
              <a:rPr lang="en-US" dirty="0"/>
              <a:t>('M').mean()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i="0" dirty="0">
                <a:effectLst/>
                <a:latin typeface="Times New Roman" panose="02020603050405020304" pitchFamily="18" charset="0"/>
              </a:rPr>
              <a:t>Matplotlib Plotting:</a:t>
            </a:r>
            <a:endParaRPr lang="en-US" b="1" i="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monthly_data.index</a:t>
            </a:r>
            <a:r>
              <a:rPr lang="en-IN" dirty="0"/>
              <a:t>, </a:t>
            </a:r>
            <a:r>
              <a:rPr lang="en-IN" dirty="0" err="1"/>
              <a:t>monthly_data</a:t>
            </a:r>
            <a:r>
              <a:rPr lang="en-IN" dirty="0"/>
              <a:t>['pm2.5'], marker='o', </a:t>
            </a:r>
            <a:r>
              <a:rPr lang="en-IN" dirty="0" err="1"/>
              <a:t>linestyle</a:t>
            </a:r>
            <a:r>
              <a:rPr lang="en-IN" dirty="0"/>
              <a:t>='-')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plt.pie</a:t>
            </a:r>
            <a:r>
              <a:rPr lang="en-IN" dirty="0"/>
              <a:t>(values, labels=None, </a:t>
            </a:r>
            <a:r>
              <a:rPr lang="en-IN" dirty="0" err="1"/>
              <a:t>autopct</a:t>
            </a:r>
            <a:r>
              <a:rPr lang="en-IN" dirty="0"/>
              <a:t>='%1.1f%%', </a:t>
            </a:r>
            <a:r>
              <a:rPr lang="en-IN" dirty="0" err="1"/>
              <a:t>startangle</a:t>
            </a:r>
            <a:r>
              <a:rPr lang="en-IN" dirty="0"/>
              <a:t>=140)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761F56-277F-E51F-F15F-E7250B441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5949" r="6331" b="4988"/>
          <a:stretch/>
        </p:blipFill>
        <p:spPr>
          <a:xfrm>
            <a:off x="1346446" y="1674292"/>
            <a:ext cx="9499107" cy="47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5EA70-FB47-C0D8-B6AC-021FB13D0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3874" r="13569" b="3948"/>
          <a:stretch/>
        </p:blipFill>
        <p:spPr>
          <a:xfrm>
            <a:off x="1384915" y="1282823"/>
            <a:ext cx="9605639" cy="557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A1A4F-E7C6-4F60-0D3F-E235299DC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t="6108" r="5114" b="2468"/>
          <a:stretch/>
        </p:blipFill>
        <p:spPr>
          <a:xfrm>
            <a:off x="1589102" y="213061"/>
            <a:ext cx="8194090" cy="50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7D9A8-9E02-ED1D-E93A-0808DE75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6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5214BD-E5FF-569A-4D3F-AB7C328A36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2FCF1-02A1-9048-D52D-415AC5044486}"/>
              </a:ext>
            </a:extLst>
          </p:cNvPr>
          <p:cNvSpPr txBox="1"/>
          <p:nvPr/>
        </p:nvSpPr>
        <p:spPr>
          <a:xfrm>
            <a:off x="3799641" y="2565648"/>
            <a:ext cx="690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Vikash Choudhary</dc:creator>
  <cp:lastModifiedBy>Vikash Choudhary</cp:lastModifiedBy>
  <cp:revision>2</cp:revision>
  <dcterms:created xsi:type="dcterms:W3CDTF">2023-11-15T19:12:35Z</dcterms:created>
  <dcterms:modified xsi:type="dcterms:W3CDTF">2023-11-16T03:22:45Z</dcterms:modified>
</cp:coreProperties>
</file>