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329184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00"/>
    <a:srgbClr val="E4537D"/>
    <a:srgbClr val="58508D"/>
    <a:srgbClr val="FF6361"/>
    <a:srgbClr val="BC5090"/>
    <a:srgbClr val="262626"/>
    <a:srgbClr val="662D91"/>
    <a:srgbClr val="F68B1F"/>
    <a:srgbClr val="EFEFEF"/>
    <a:srgbClr val="4A1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8E60D-C0DB-4542-8893-5A034F0F7064}" v="76" dt="2024-01-08T18:33:46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95033" autoAdjust="0"/>
  </p:normalViewPr>
  <p:slideViewPr>
    <p:cSldViewPr snapToGrid="0">
      <p:cViewPr varScale="1">
        <p:scale>
          <a:sx n="11" d="100"/>
          <a:sy n="11" d="100"/>
        </p:scale>
        <p:origin x="-67" y="581"/>
      </p:cViewPr>
      <p:guideLst>
        <p:guide orient="horz" pos="12096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P" userId="cd7d8b5b646e9d90" providerId="LiveId" clId="{9828E60D-C0DB-4542-8893-5A034F0F7064}"/>
    <pc:docChg chg="undo custSel modSld modMainMaster">
      <pc:chgData name="Kevin P" userId="cd7d8b5b646e9d90" providerId="LiveId" clId="{9828E60D-C0DB-4542-8893-5A034F0F7064}" dt="2024-01-17T13:54:04.726" v="4763" actId="34136"/>
      <pc:docMkLst>
        <pc:docMk/>
      </pc:docMkLst>
      <pc:sldChg chg="addSp delSp modSp mod">
        <pc:chgData name="Kevin P" userId="cd7d8b5b646e9d90" providerId="LiveId" clId="{9828E60D-C0DB-4542-8893-5A034F0F7064}" dt="2024-01-17T13:54:04.726" v="4763" actId="34136"/>
        <pc:sldMkLst>
          <pc:docMk/>
          <pc:sldMk cId="662819743" sldId="256"/>
        </pc:sldMkLst>
        <pc:spChg chg="mod">
          <ac:chgData name="Kevin P" userId="cd7d8b5b646e9d90" providerId="LiveId" clId="{9828E60D-C0DB-4542-8893-5A034F0F7064}" dt="2024-01-08T16:52:28.790" v="2677" actId="255"/>
          <ac:spMkLst>
            <pc:docMk/>
            <pc:sldMk cId="662819743" sldId="256"/>
            <ac:spMk id="2" creationId="{699EE2F9-E368-471F-966F-6846CB3D7866}"/>
          </ac:spMkLst>
        </pc:spChg>
        <pc:spChg chg="del mod">
          <ac:chgData name="Kevin P" userId="cd7d8b5b646e9d90" providerId="LiveId" clId="{9828E60D-C0DB-4542-8893-5A034F0F7064}" dt="2024-01-05T22:04:32.455" v="2499" actId="478"/>
          <ac:spMkLst>
            <pc:docMk/>
            <pc:sldMk cId="662819743" sldId="256"/>
            <ac:spMk id="3" creationId="{90DCD9CC-0316-26D8-3153-0E55BAB1E237}"/>
          </ac:spMkLst>
        </pc:spChg>
        <pc:spChg chg="add del mod">
          <ac:chgData name="Kevin P" userId="cd7d8b5b646e9d90" providerId="LiveId" clId="{9828E60D-C0DB-4542-8893-5A034F0F7064}" dt="2024-01-08T17:05:55.245" v="2792" actId="478"/>
          <ac:spMkLst>
            <pc:docMk/>
            <pc:sldMk cId="662819743" sldId="256"/>
            <ac:spMk id="3" creationId="{B0459755-B1F1-DF7B-A580-4A20155A4590}"/>
          </ac:spMkLst>
        </pc:spChg>
        <pc:spChg chg="add mod">
          <ac:chgData name="Kevin P" userId="cd7d8b5b646e9d90" providerId="LiveId" clId="{9828E60D-C0DB-4542-8893-5A034F0F7064}" dt="2024-01-08T17:59:00.125" v="4545" actId="1076"/>
          <ac:spMkLst>
            <pc:docMk/>
            <pc:sldMk cId="662819743" sldId="256"/>
            <ac:spMk id="4" creationId="{25E4D42B-6C3A-7E1D-1A61-465AA0A33A41}"/>
          </ac:spMkLst>
        </pc:spChg>
        <pc:spChg chg="add del mod">
          <ac:chgData name="Kevin P" userId="cd7d8b5b646e9d90" providerId="LiveId" clId="{9828E60D-C0DB-4542-8893-5A034F0F7064}" dt="2024-01-08T17:58:55.110" v="4544" actId="478"/>
          <ac:spMkLst>
            <pc:docMk/>
            <pc:sldMk cId="662819743" sldId="256"/>
            <ac:spMk id="5" creationId="{26508016-166C-CC95-65A5-7E987C73543D}"/>
          </ac:spMkLst>
        </pc:spChg>
        <pc:spChg chg="del mod">
          <ac:chgData name="Kevin P" userId="cd7d8b5b646e9d90" providerId="LiveId" clId="{9828E60D-C0DB-4542-8893-5A034F0F7064}" dt="2024-01-05T22:05:04.176" v="2502" actId="478"/>
          <ac:spMkLst>
            <pc:docMk/>
            <pc:sldMk cId="662819743" sldId="256"/>
            <ac:spMk id="5" creationId="{EBDA158F-8F06-D2E9-E679-A7B2E44A3659}"/>
          </ac:spMkLst>
        </pc:spChg>
        <pc:spChg chg="add mod">
          <ac:chgData name="Kevin P" userId="cd7d8b5b646e9d90" providerId="LiveId" clId="{9828E60D-C0DB-4542-8893-5A034F0F7064}" dt="2024-01-08T17:59:03.411" v="4546" actId="1076"/>
          <ac:spMkLst>
            <pc:docMk/>
            <pc:sldMk cId="662819743" sldId="256"/>
            <ac:spMk id="6" creationId="{A5D7328B-E35B-B662-8975-5F225EEE5A08}"/>
          </ac:spMkLst>
        </pc:spChg>
        <pc:spChg chg="add del mod">
          <ac:chgData name="Kevin P" userId="cd7d8b5b646e9d90" providerId="LiveId" clId="{9828E60D-C0DB-4542-8893-5A034F0F7064}" dt="2024-01-08T17:58:55.110" v="4544" actId="478"/>
          <ac:spMkLst>
            <pc:docMk/>
            <pc:sldMk cId="662819743" sldId="256"/>
            <ac:spMk id="7" creationId="{002A7AD2-66FF-FA85-536E-32571D58BE69}"/>
          </ac:spMkLst>
        </pc:spChg>
        <pc:spChg chg="del mod">
          <ac:chgData name="Kevin P" userId="cd7d8b5b646e9d90" providerId="LiveId" clId="{9828E60D-C0DB-4542-8893-5A034F0F7064}" dt="2024-01-05T22:04:19.032" v="2495" actId="21"/>
          <ac:spMkLst>
            <pc:docMk/>
            <pc:sldMk cId="662819743" sldId="256"/>
            <ac:spMk id="7" creationId="{D1EE0DFD-9970-97B1-0456-F7515520F073}"/>
          </ac:spMkLst>
        </pc:spChg>
        <pc:spChg chg="add mod">
          <ac:chgData name="Kevin P" userId="cd7d8b5b646e9d90" providerId="LiveId" clId="{9828E60D-C0DB-4542-8893-5A034F0F7064}" dt="2024-01-08T17:59:06.593" v="4547" actId="1076"/>
          <ac:spMkLst>
            <pc:docMk/>
            <pc:sldMk cId="662819743" sldId="256"/>
            <ac:spMk id="8" creationId="{E4BEF527-A922-688F-8A00-B7F41D9609FE}"/>
          </ac:spMkLst>
        </pc:spChg>
        <pc:spChg chg="mod">
          <ac:chgData name="Kevin P" userId="cd7d8b5b646e9d90" providerId="LiveId" clId="{9828E60D-C0DB-4542-8893-5A034F0F7064}" dt="2024-01-05T16:50:56.108" v="341" actId="34135"/>
          <ac:spMkLst>
            <pc:docMk/>
            <pc:sldMk cId="662819743" sldId="256"/>
            <ac:spMk id="10" creationId="{030386EC-D1AC-48D0-B2EC-0AD1DA88A8AB}"/>
          </ac:spMkLst>
        </pc:spChg>
        <pc:spChg chg="mod">
          <ac:chgData name="Kevin P" userId="cd7d8b5b646e9d90" providerId="LiveId" clId="{9828E60D-C0DB-4542-8893-5A034F0F7064}" dt="2024-01-05T21:03:24.977" v="675" actId="34135"/>
          <ac:spMkLst>
            <pc:docMk/>
            <pc:sldMk cId="662819743" sldId="256"/>
            <ac:spMk id="11" creationId="{0D074D9C-0647-4697-8C43-9C38EB7E0278}"/>
          </ac:spMkLst>
        </pc:spChg>
        <pc:spChg chg="add del mod">
          <ac:chgData name="Kevin P" userId="cd7d8b5b646e9d90" providerId="LiveId" clId="{9828E60D-C0DB-4542-8893-5A034F0F7064}" dt="2024-01-08T17:58:55.110" v="4544" actId="478"/>
          <ac:spMkLst>
            <pc:docMk/>
            <pc:sldMk cId="662819743" sldId="256"/>
            <ac:spMk id="12" creationId="{21259713-48AB-486B-03A4-34DB2BC8ACE9}"/>
          </ac:spMkLst>
        </pc:spChg>
        <pc:spChg chg="del mod">
          <ac:chgData name="Kevin P" userId="cd7d8b5b646e9d90" providerId="LiveId" clId="{9828E60D-C0DB-4542-8893-5A034F0F7064}" dt="2024-01-05T21:12:41.646" v="754" actId="478"/>
          <ac:spMkLst>
            <pc:docMk/>
            <pc:sldMk cId="662819743" sldId="256"/>
            <ac:spMk id="13" creationId="{2D51A22D-6E78-9EC1-AA7A-2AE3D9D637C1}"/>
          </ac:spMkLst>
        </pc:spChg>
        <pc:spChg chg="add del mod">
          <ac:chgData name="Kevin P" userId="cd7d8b5b646e9d90" providerId="LiveId" clId="{9828E60D-C0DB-4542-8893-5A034F0F7064}" dt="2024-01-08T17:58:55.110" v="4544" actId="478"/>
          <ac:spMkLst>
            <pc:docMk/>
            <pc:sldMk cId="662819743" sldId="256"/>
            <ac:spMk id="13" creationId="{DE8E41BB-550E-8B82-9111-8531A7726F27}"/>
          </ac:spMkLst>
        </pc:spChg>
        <pc:spChg chg="add del mod">
          <ac:chgData name="Kevin P" userId="cd7d8b5b646e9d90" providerId="LiveId" clId="{9828E60D-C0DB-4542-8893-5A034F0F7064}" dt="2024-01-08T17:38:40.388" v="4425" actId="164"/>
          <ac:spMkLst>
            <pc:docMk/>
            <pc:sldMk cId="662819743" sldId="256"/>
            <ac:spMk id="14" creationId="{5B3C3135-F9DE-43C3-8AEA-2A39DDFCC4CB}"/>
          </ac:spMkLst>
        </pc:spChg>
        <pc:spChg chg="add del mod">
          <ac:chgData name="Kevin P" userId="cd7d8b5b646e9d90" providerId="LiveId" clId="{9828E60D-C0DB-4542-8893-5A034F0F7064}" dt="2024-01-08T17:14:02.426" v="2890" actId="478"/>
          <ac:spMkLst>
            <pc:docMk/>
            <pc:sldMk cId="662819743" sldId="256"/>
            <ac:spMk id="15" creationId="{1036A8A9-F934-E2DC-4C41-6040D94F40A3}"/>
          </ac:spMkLst>
        </pc:spChg>
        <pc:spChg chg="add del">
          <ac:chgData name="Kevin P" userId="cd7d8b5b646e9d90" providerId="LiveId" clId="{9828E60D-C0DB-4542-8893-5A034F0F7064}" dt="2024-01-05T17:12:34.863" v="367"/>
          <ac:spMkLst>
            <pc:docMk/>
            <pc:sldMk cId="662819743" sldId="256"/>
            <ac:spMk id="15" creationId="{75DAF725-3233-7F6A-684C-3CF68092DF12}"/>
          </ac:spMkLst>
        </pc:spChg>
        <pc:spChg chg="add mod topLvl">
          <ac:chgData name="Kevin P" userId="cd7d8b5b646e9d90" providerId="LiveId" clId="{9828E60D-C0DB-4542-8893-5A034F0F7064}" dt="2024-01-08T17:38:40.388" v="4425" actId="164"/>
          <ac:spMkLst>
            <pc:docMk/>
            <pc:sldMk cId="662819743" sldId="256"/>
            <ac:spMk id="16" creationId="{C8BD77AC-1E25-7979-5561-C85BDBCABD58}"/>
          </ac:spMkLst>
        </pc:spChg>
        <pc:spChg chg="add mod">
          <ac:chgData name="Kevin P" userId="cd7d8b5b646e9d90" providerId="LiveId" clId="{9828E60D-C0DB-4542-8893-5A034F0F7064}" dt="2024-01-08T17:14:04.744" v="2891"/>
          <ac:spMkLst>
            <pc:docMk/>
            <pc:sldMk cId="662819743" sldId="256"/>
            <ac:spMk id="17" creationId="{399829BE-0AA4-2FA5-0B18-5495B716A2F6}"/>
          </ac:spMkLst>
        </pc:spChg>
        <pc:spChg chg="add del mod">
          <ac:chgData name="Kevin P" userId="cd7d8b5b646e9d90" providerId="LiveId" clId="{9828E60D-C0DB-4542-8893-5A034F0F7064}" dt="2024-01-08T18:29:35.677" v="4659" actId="478"/>
          <ac:spMkLst>
            <pc:docMk/>
            <pc:sldMk cId="662819743" sldId="256"/>
            <ac:spMk id="17" creationId="{93A326AD-8F76-5EB6-9F1A-057D20C6F1A9}"/>
          </ac:spMkLst>
        </pc:spChg>
        <pc:spChg chg="del mod">
          <ac:chgData name="Kevin P" userId="cd7d8b5b646e9d90" providerId="LiveId" clId="{9828E60D-C0DB-4542-8893-5A034F0F7064}" dt="2024-01-05T21:12:33.805" v="752" actId="478"/>
          <ac:spMkLst>
            <pc:docMk/>
            <pc:sldMk cId="662819743" sldId="256"/>
            <ac:spMk id="17" creationId="{D0B897D2-C495-BD92-B6A9-9EEA550DF840}"/>
          </ac:spMkLst>
        </pc:spChg>
        <pc:spChg chg="mod">
          <ac:chgData name="Kevin P" userId="cd7d8b5b646e9d90" providerId="LiveId" clId="{9828E60D-C0DB-4542-8893-5A034F0F7064}" dt="2024-01-05T16:21:25.491" v="199"/>
          <ac:spMkLst>
            <pc:docMk/>
            <pc:sldMk cId="662819743" sldId="256"/>
            <ac:spMk id="18" creationId="{112CAA3C-1489-4B76-BE55-54F7895EC144}"/>
          </ac:spMkLst>
        </pc:spChg>
        <pc:spChg chg="add mod topLvl">
          <ac:chgData name="Kevin P" userId="cd7d8b5b646e9d90" providerId="LiveId" clId="{9828E60D-C0DB-4542-8893-5A034F0F7064}" dt="2024-01-08T17:38:40.388" v="4425" actId="164"/>
          <ac:spMkLst>
            <pc:docMk/>
            <pc:sldMk cId="662819743" sldId="256"/>
            <ac:spMk id="18" creationId="{2EC3D480-125E-1110-9B1F-97295B54407C}"/>
          </ac:spMkLst>
        </pc:spChg>
        <pc:spChg chg="add del mod">
          <ac:chgData name="Kevin P" userId="cd7d8b5b646e9d90" providerId="LiveId" clId="{9828E60D-C0DB-4542-8893-5A034F0F7064}" dt="2024-01-08T18:29:09.721" v="4652" actId="478"/>
          <ac:spMkLst>
            <pc:docMk/>
            <pc:sldMk cId="662819743" sldId="256"/>
            <ac:spMk id="18" creationId="{8C7F8D9D-A578-C6F3-496D-AA58C3BF82B3}"/>
          </ac:spMkLst>
        </pc:spChg>
        <pc:spChg chg="add del mod">
          <ac:chgData name="Kevin P" userId="cd7d8b5b646e9d90" providerId="LiveId" clId="{9828E60D-C0DB-4542-8893-5A034F0F7064}" dt="2024-01-08T17:19:45.924" v="3412" actId="478"/>
          <ac:spMkLst>
            <pc:docMk/>
            <pc:sldMk cId="662819743" sldId="256"/>
            <ac:spMk id="19" creationId="{17D548B8-C03F-31E8-74E1-5A206C000CAB}"/>
          </ac:spMkLst>
        </pc:spChg>
        <pc:spChg chg="add mod">
          <ac:chgData name="Kevin P" userId="cd7d8b5b646e9d90" providerId="LiveId" clId="{9828E60D-C0DB-4542-8893-5A034F0F7064}" dt="2024-01-08T18:30:14.038" v="4666" actId="14100"/>
          <ac:spMkLst>
            <pc:docMk/>
            <pc:sldMk cId="662819743" sldId="256"/>
            <ac:spMk id="19" creationId="{70271464-BA3E-73B5-7F8C-C9AE8030174E}"/>
          </ac:spMkLst>
        </pc:spChg>
        <pc:spChg chg="add mod">
          <ac:chgData name="Kevin P" userId="cd7d8b5b646e9d90" providerId="LiveId" clId="{9828E60D-C0DB-4542-8893-5A034F0F7064}" dt="2024-01-08T18:29:46.490" v="4662" actId="14100"/>
          <ac:spMkLst>
            <pc:docMk/>
            <pc:sldMk cId="662819743" sldId="256"/>
            <ac:spMk id="20" creationId="{8629E99B-4FA0-1425-4F08-00C8EB3A1EF6}"/>
          </ac:spMkLst>
        </pc:spChg>
        <pc:spChg chg="add del mod">
          <ac:chgData name="Kevin P" userId="cd7d8b5b646e9d90" providerId="LiveId" clId="{9828E60D-C0DB-4542-8893-5A034F0F7064}" dt="2024-01-08T17:19:51.325" v="3414" actId="478"/>
          <ac:spMkLst>
            <pc:docMk/>
            <pc:sldMk cId="662819743" sldId="256"/>
            <ac:spMk id="20" creationId="{A7F7B067-9378-73A2-2291-C0B77C63EC13}"/>
          </ac:spMkLst>
        </pc:spChg>
        <pc:spChg chg="add mod">
          <ac:chgData name="Kevin P" userId="cd7d8b5b646e9d90" providerId="LiveId" clId="{9828E60D-C0DB-4542-8893-5A034F0F7064}" dt="2024-01-08T18:36:26.683" v="4748" actId="14100"/>
          <ac:spMkLst>
            <pc:docMk/>
            <pc:sldMk cId="662819743" sldId="256"/>
            <ac:spMk id="21" creationId="{07AC7C18-D24C-8B74-82B8-158E89A077F7}"/>
          </ac:spMkLst>
        </pc:spChg>
        <pc:spChg chg="add del mod">
          <ac:chgData name="Kevin P" userId="cd7d8b5b646e9d90" providerId="LiveId" clId="{9828E60D-C0DB-4542-8893-5A034F0F7064}" dt="2024-01-08T17:24:31.009" v="3910" actId="478"/>
          <ac:spMkLst>
            <pc:docMk/>
            <pc:sldMk cId="662819743" sldId="256"/>
            <ac:spMk id="21" creationId="{2A8C6B9D-A75B-E007-16B3-7220973E6BC0}"/>
          </ac:spMkLst>
        </pc:spChg>
        <pc:spChg chg="mod">
          <ac:chgData name="Kevin P" userId="cd7d8b5b646e9d90" providerId="LiveId" clId="{9828E60D-C0DB-4542-8893-5A034F0F7064}" dt="2024-01-05T21:34:00.596" v="1353" actId="6549"/>
          <ac:spMkLst>
            <pc:docMk/>
            <pc:sldMk cId="662819743" sldId="256"/>
            <ac:spMk id="22" creationId="{5BAD9AF1-DB1F-458B-8FD1-3E2EA4A57D8C}"/>
          </ac:spMkLst>
        </pc:spChg>
        <pc:spChg chg="add mod topLvl">
          <ac:chgData name="Kevin P" userId="cd7d8b5b646e9d90" providerId="LiveId" clId="{9828E60D-C0DB-4542-8893-5A034F0F7064}" dt="2024-01-08T17:38:40.388" v="4425" actId="164"/>
          <ac:spMkLst>
            <pc:docMk/>
            <pc:sldMk cId="662819743" sldId="256"/>
            <ac:spMk id="23" creationId="{624EB3D5-F181-D0A7-7B4C-ED53F884AE0B}"/>
          </ac:spMkLst>
        </pc:spChg>
        <pc:spChg chg="add del mod">
          <ac:chgData name="Kevin P" userId="cd7d8b5b646e9d90" providerId="LiveId" clId="{9828E60D-C0DB-4542-8893-5A034F0F7064}" dt="2024-01-08T17:21:29.819" v="3590" actId="478"/>
          <ac:spMkLst>
            <pc:docMk/>
            <pc:sldMk cId="662819743" sldId="256"/>
            <ac:spMk id="24" creationId="{CEB78E91-9F75-1D8B-9E88-C3538734A59A}"/>
          </ac:spMkLst>
        </pc:spChg>
        <pc:spChg chg="add del mod topLvl">
          <ac:chgData name="Kevin P" userId="cd7d8b5b646e9d90" providerId="LiveId" clId="{9828E60D-C0DB-4542-8893-5A034F0F7064}" dt="2024-01-08T17:37:37.253" v="4422" actId="164"/>
          <ac:spMkLst>
            <pc:docMk/>
            <pc:sldMk cId="662819743" sldId="256"/>
            <ac:spMk id="25" creationId="{83AA7D01-E4F8-28D6-41C2-5477A3F546AC}"/>
          </ac:spMkLst>
        </pc:spChg>
        <pc:spChg chg="add del">
          <ac:chgData name="Kevin P" userId="cd7d8b5b646e9d90" providerId="LiveId" clId="{9828E60D-C0DB-4542-8893-5A034F0F7064}" dt="2024-01-08T17:22:49.268" v="3805" actId="11529"/>
          <ac:spMkLst>
            <pc:docMk/>
            <pc:sldMk cId="662819743" sldId="256"/>
            <ac:spMk id="27" creationId="{4E1765A6-6196-03E0-287F-2977B06B1108}"/>
          </ac:spMkLst>
        </pc:spChg>
        <pc:spChg chg="add mod">
          <ac:chgData name="Kevin P" userId="cd7d8b5b646e9d90" providerId="LiveId" clId="{9828E60D-C0DB-4542-8893-5A034F0F7064}" dt="2024-01-08T17:37:37.253" v="4422" actId="164"/>
          <ac:spMkLst>
            <pc:docMk/>
            <pc:sldMk cId="662819743" sldId="256"/>
            <ac:spMk id="29" creationId="{18EEB9B0-82ED-2BC3-7DD0-12C4A301433D}"/>
          </ac:spMkLst>
        </pc:spChg>
        <pc:spChg chg="del mod">
          <ac:chgData name="Kevin P" userId="cd7d8b5b646e9d90" providerId="LiveId" clId="{9828E60D-C0DB-4542-8893-5A034F0F7064}" dt="2024-01-05T21:56:04.192" v="2084" actId="478"/>
          <ac:spMkLst>
            <pc:docMk/>
            <pc:sldMk cId="662819743" sldId="256"/>
            <ac:spMk id="29" creationId="{45A3082B-5D4A-41DE-31C8-BF43C565F7A6}"/>
          </ac:spMkLst>
        </pc:spChg>
        <pc:spChg chg="del mod">
          <ac:chgData name="Kevin P" userId="cd7d8b5b646e9d90" providerId="LiveId" clId="{9828E60D-C0DB-4542-8893-5A034F0F7064}" dt="2024-01-05T21:51:38.042" v="2068" actId="478"/>
          <ac:spMkLst>
            <pc:docMk/>
            <pc:sldMk cId="662819743" sldId="256"/>
            <ac:spMk id="31" creationId="{F277B0C5-E017-E104-4A16-318CBEA79D94}"/>
          </ac:spMkLst>
        </pc:spChg>
        <pc:spChg chg="mod">
          <ac:chgData name="Kevin P" userId="cd7d8b5b646e9d90" providerId="LiveId" clId="{9828E60D-C0DB-4542-8893-5A034F0F7064}" dt="2024-01-08T17:38:27.753" v="4424" actId="207"/>
          <ac:spMkLst>
            <pc:docMk/>
            <pc:sldMk cId="662819743" sldId="256"/>
            <ac:spMk id="32" creationId="{8F3D61A8-5BBF-232B-EBCB-EC446284E1EA}"/>
          </ac:spMkLst>
        </pc:spChg>
        <pc:spChg chg="mod">
          <ac:chgData name="Kevin P" userId="cd7d8b5b646e9d90" providerId="LiveId" clId="{9828E60D-C0DB-4542-8893-5A034F0F7064}" dt="2024-01-08T18:34:56.376" v="4726" actId="114"/>
          <ac:spMkLst>
            <pc:docMk/>
            <pc:sldMk cId="662819743" sldId="256"/>
            <ac:spMk id="33" creationId="{B36E0388-2942-A976-C11F-C3E7650F00BC}"/>
          </ac:spMkLst>
        </pc:spChg>
        <pc:spChg chg="add mod">
          <ac:chgData name="Kevin P" userId="cd7d8b5b646e9d90" providerId="LiveId" clId="{9828E60D-C0DB-4542-8893-5A034F0F7064}" dt="2024-01-08T19:19:39.537" v="4762" actId="34135"/>
          <ac:spMkLst>
            <pc:docMk/>
            <pc:sldMk cId="662819743" sldId="256"/>
            <ac:spMk id="35" creationId="{771AFBBA-4C98-070F-D2CF-C1E66B7BAD94}"/>
          </ac:spMkLst>
        </pc:spChg>
        <pc:spChg chg="del mod">
          <ac:chgData name="Kevin P" userId="cd7d8b5b646e9d90" providerId="LiveId" clId="{9828E60D-C0DB-4542-8893-5A034F0F7064}" dt="2024-01-05T21:56:09.799" v="2085" actId="478"/>
          <ac:spMkLst>
            <pc:docMk/>
            <pc:sldMk cId="662819743" sldId="256"/>
            <ac:spMk id="35" creationId="{DE07531B-3352-34EF-503F-0C69CB88ACF4}"/>
          </ac:spMkLst>
        </pc:spChg>
        <pc:spChg chg="del mod">
          <ac:chgData name="Kevin P" userId="cd7d8b5b646e9d90" providerId="LiveId" clId="{9828E60D-C0DB-4542-8893-5A034F0F7064}" dt="2024-01-05T21:51:48.855" v="2070" actId="478"/>
          <ac:spMkLst>
            <pc:docMk/>
            <pc:sldMk cId="662819743" sldId="256"/>
            <ac:spMk id="36" creationId="{2CA9DE5D-D514-FAEA-8688-71D43253F7ED}"/>
          </ac:spMkLst>
        </pc:spChg>
        <pc:spChg chg="del mod">
          <ac:chgData name="Kevin P" userId="cd7d8b5b646e9d90" providerId="LiveId" clId="{9828E60D-C0DB-4542-8893-5A034F0F7064}" dt="2024-01-05T21:53:25.317" v="2079" actId="478"/>
          <ac:spMkLst>
            <pc:docMk/>
            <pc:sldMk cId="662819743" sldId="256"/>
            <ac:spMk id="38" creationId="{80041323-B3E2-5C21-DB63-0092D6517E35}"/>
          </ac:spMkLst>
        </pc:spChg>
        <pc:spChg chg="del mod">
          <ac:chgData name="Kevin P" userId="cd7d8b5b646e9d90" providerId="LiveId" clId="{9828E60D-C0DB-4542-8893-5A034F0F7064}" dt="2024-01-05T21:53:25.317" v="2079" actId="478"/>
          <ac:spMkLst>
            <pc:docMk/>
            <pc:sldMk cId="662819743" sldId="256"/>
            <ac:spMk id="39" creationId="{EA059D60-BC78-9BB8-43D6-C639D5B7286D}"/>
          </ac:spMkLst>
        </pc:spChg>
        <pc:spChg chg="del mod">
          <ac:chgData name="Kevin P" userId="cd7d8b5b646e9d90" providerId="LiveId" clId="{9828E60D-C0DB-4542-8893-5A034F0F7064}" dt="2024-01-05T16:37:15.877" v="270" actId="478"/>
          <ac:spMkLst>
            <pc:docMk/>
            <pc:sldMk cId="662819743" sldId="256"/>
            <ac:spMk id="41" creationId="{CCDF1688-4DF4-E78B-4843-962D6FA7479F}"/>
          </ac:spMkLst>
        </pc:spChg>
        <pc:spChg chg="del mod">
          <ac:chgData name="Kevin P" userId="cd7d8b5b646e9d90" providerId="LiveId" clId="{9828E60D-C0DB-4542-8893-5A034F0F7064}" dt="2024-01-05T22:04:32.455" v="2499" actId="478"/>
          <ac:spMkLst>
            <pc:docMk/>
            <pc:sldMk cId="662819743" sldId="256"/>
            <ac:spMk id="44" creationId="{8629B8E1-062E-811E-4095-4908765D1A4D}"/>
          </ac:spMkLst>
        </pc:spChg>
        <pc:spChg chg="add del mod">
          <ac:chgData name="Kevin P" userId="cd7d8b5b646e9d90" providerId="LiveId" clId="{9828E60D-C0DB-4542-8893-5A034F0F7064}" dt="2024-01-05T21:52:48.019" v="2076" actId="21"/>
          <ac:spMkLst>
            <pc:docMk/>
            <pc:sldMk cId="662819743" sldId="256"/>
            <ac:spMk id="45" creationId="{B0151BF2-D748-B1E1-06F1-182873E74BCE}"/>
          </ac:spMkLst>
        </pc:spChg>
        <pc:spChg chg="add mod">
          <ac:chgData name="Kevin P" userId="cd7d8b5b646e9d90" providerId="LiveId" clId="{9828E60D-C0DB-4542-8893-5A034F0F7064}" dt="2024-01-08T18:35:58.709" v="4746" actId="20577"/>
          <ac:spMkLst>
            <pc:docMk/>
            <pc:sldMk cId="662819743" sldId="256"/>
            <ac:spMk id="46" creationId="{A46B3787-CCC5-0373-594E-4D907E94119C}"/>
          </ac:spMkLst>
        </pc:spChg>
        <pc:spChg chg="add del mod">
          <ac:chgData name="Kevin P" userId="cd7d8b5b646e9d90" providerId="LiveId" clId="{9828E60D-C0DB-4542-8893-5A034F0F7064}" dt="2024-01-05T22:04:23.007" v="2497" actId="21"/>
          <ac:spMkLst>
            <pc:docMk/>
            <pc:sldMk cId="662819743" sldId="256"/>
            <ac:spMk id="49" creationId="{7BBDC9DB-672B-EA6F-41FD-AA3E2D9C9C3D}"/>
          </ac:spMkLst>
        </pc:spChg>
        <pc:spChg chg="add mod">
          <ac:chgData name="Kevin P" userId="cd7d8b5b646e9d90" providerId="LiveId" clId="{9828E60D-C0DB-4542-8893-5A034F0F7064}" dt="2024-01-08T17:43:22.498" v="4512" actId="34135"/>
          <ac:spMkLst>
            <pc:docMk/>
            <pc:sldMk cId="662819743" sldId="256"/>
            <ac:spMk id="50" creationId="{03165BD4-C20B-B576-12C5-32EFED0887A1}"/>
          </ac:spMkLst>
        </pc:spChg>
        <pc:grpChg chg="del mod">
          <ac:chgData name="Kevin P" userId="cd7d8b5b646e9d90" providerId="LiveId" clId="{9828E60D-C0DB-4542-8893-5A034F0F7064}" dt="2024-01-05T17:24:42.741" v="406" actId="478"/>
          <ac:grpSpMkLst>
            <pc:docMk/>
            <pc:sldMk cId="662819743" sldId="256"/>
            <ac:grpSpMk id="19" creationId="{A944F5FC-ACA9-410F-87AE-D337A6A2883B}"/>
          </ac:grpSpMkLst>
        </pc:grpChg>
        <pc:grpChg chg="add del mod">
          <ac:chgData name="Kevin P" userId="cd7d8b5b646e9d90" providerId="LiveId" clId="{9828E60D-C0DB-4542-8893-5A034F0F7064}" dt="2024-01-08T17:28:01.797" v="3934" actId="165"/>
          <ac:grpSpMkLst>
            <pc:docMk/>
            <pc:sldMk cId="662819743" sldId="256"/>
            <ac:grpSpMk id="28" creationId="{834352B5-8925-4DDC-6390-349B9BB4044C}"/>
          </ac:grpSpMkLst>
        </pc:grpChg>
        <pc:grpChg chg="add mod">
          <ac:chgData name="Kevin P" userId="cd7d8b5b646e9d90" providerId="LiveId" clId="{9828E60D-C0DB-4542-8893-5A034F0F7064}" dt="2024-01-08T17:38:40.388" v="4425" actId="164"/>
          <ac:grpSpMkLst>
            <pc:docMk/>
            <pc:sldMk cId="662819743" sldId="256"/>
            <ac:grpSpMk id="30" creationId="{8E53B17D-D48D-B469-C826-5E746DCCF94C}"/>
          </ac:grpSpMkLst>
        </pc:grpChg>
        <pc:grpChg chg="add del mod">
          <ac:chgData name="Kevin P" userId="cd7d8b5b646e9d90" providerId="LiveId" clId="{9828E60D-C0DB-4542-8893-5A034F0F7064}" dt="2024-01-08T17:43:38.349" v="4513" actId="21"/>
          <ac:grpSpMkLst>
            <pc:docMk/>
            <pc:sldMk cId="662819743" sldId="256"/>
            <ac:grpSpMk id="31" creationId="{7F92B206-4DFB-8B11-8D6E-C0233C8D377F}"/>
          </ac:grpSpMkLst>
        </pc:grpChg>
        <pc:picChg chg="add mod ord">
          <ac:chgData name="Kevin P" userId="cd7d8b5b646e9d90" providerId="LiveId" clId="{9828E60D-C0DB-4542-8893-5A034F0F7064}" dt="2024-01-08T17:40:41.996" v="4464" actId="34135"/>
          <ac:picMkLst>
            <pc:docMk/>
            <pc:sldMk cId="662819743" sldId="256"/>
            <ac:picMk id="9" creationId="{9CF15BD1-5555-CA50-3F3D-18944733BE35}"/>
          </ac:picMkLst>
        </pc:picChg>
        <pc:picChg chg="mod">
          <ac:chgData name="Kevin P" userId="cd7d8b5b646e9d90" providerId="LiveId" clId="{9828E60D-C0DB-4542-8893-5A034F0F7064}" dt="2024-01-05T16:21:25.491" v="199"/>
          <ac:picMkLst>
            <pc:docMk/>
            <pc:sldMk cId="662819743" sldId="256"/>
            <ac:picMk id="12" creationId="{2E3B82C2-9541-4FAF-87B2-E59C27A55FBA}"/>
          </ac:picMkLst>
        </pc:picChg>
        <pc:picChg chg="add del mod ord">
          <ac:chgData name="Kevin P" userId="cd7d8b5b646e9d90" providerId="LiveId" clId="{9828E60D-C0DB-4542-8893-5A034F0F7064}" dt="2024-01-05T20:55:06.756" v="545" actId="21"/>
          <ac:picMkLst>
            <pc:docMk/>
            <pc:sldMk cId="662819743" sldId="256"/>
            <ac:picMk id="14" creationId="{2ED872A7-40B4-1CC1-FAAD-78F24694FAAE}"/>
          </ac:picMkLst>
        </pc:picChg>
        <pc:picChg chg="add del mod">
          <ac:chgData name="Kevin P" userId="cd7d8b5b646e9d90" providerId="LiveId" clId="{9828E60D-C0DB-4542-8893-5A034F0F7064}" dt="2024-01-08T17:58:06.493" v="4536" actId="478"/>
          <ac:picMkLst>
            <pc:docMk/>
            <pc:sldMk cId="662819743" sldId="256"/>
            <ac:picMk id="14" creationId="{B5D84801-EBBA-95E3-50D7-24FF559D8450}"/>
          </ac:picMkLst>
        </pc:picChg>
        <pc:picChg chg="add mod modCrop">
          <ac:chgData name="Kevin P" userId="cd7d8b5b646e9d90" providerId="LiveId" clId="{9828E60D-C0DB-4542-8893-5A034F0F7064}" dt="2024-01-17T13:54:04.726" v="4763" actId="34136"/>
          <ac:picMkLst>
            <pc:docMk/>
            <pc:sldMk cId="662819743" sldId="256"/>
            <ac:picMk id="16" creationId="{7DAF40EA-F56E-21DE-98BB-B2837CDFA96B}"/>
          </ac:picMkLst>
        </pc:picChg>
        <pc:picChg chg="del mod">
          <ac:chgData name="Kevin P" userId="cd7d8b5b646e9d90" providerId="LiveId" clId="{9828E60D-C0DB-4542-8893-5A034F0F7064}" dt="2024-01-05T21:12:38.191" v="753" actId="478"/>
          <ac:picMkLst>
            <pc:docMk/>
            <pc:sldMk cId="662819743" sldId="256"/>
            <ac:picMk id="20" creationId="{A1EE83F7-0783-7655-C10F-786B67F798B7}"/>
          </ac:picMkLst>
        </pc:picChg>
        <pc:picChg chg="add del mod">
          <ac:chgData name="Kevin P" userId="cd7d8b5b646e9d90" providerId="LiveId" clId="{9828E60D-C0DB-4542-8893-5A034F0F7064}" dt="2024-01-05T17:18:29.786" v="400" actId="478"/>
          <ac:picMkLst>
            <pc:docMk/>
            <pc:sldMk cId="662819743" sldId="256"/>
            <ac:picMk id="21" creationId="{413F5AFC-6EA9-A8E1-1DB2-FA78C0C52DA1}"/>
          </ac:picMkLst>
        </pc:picChg>
        <pc:picChg chg="add del mod">
          <ac:chgData name="Kevin P" userId="cd7d8b5b646e9d90" providerId="LiveId" clId="{9828E60D-C0DB-4542-8893-5A034F0F7064}" dt="2024-01-05T17:17:37.513" v="392" actId="478"/>
          <ac:picMkLst>
            <pc:docMk/>
            <pc:sldMk cId="662819743" sldId="256"/>
            <ac:picMk id="24" creationId="{6926468D-4AA0-1BF6-9EE8-F1B09558D006}"/>
          </ac:picMkLst>
        </pc:picChg>
        <pc:picChg chg="add mod">
          <ac:chgData name="Kevin P" userId="cd7d8b5b646e9d90" providerId="LiveId" clId="{9828E60D-C0DB-4542-8893-5A034F0F7064}" dt="2024-01-05T21:00:54.635" v="626" actId="1035"/>
          <ac:picMkLst>
            <pc:docMk/>
            <pc:sldMk cId="662819743" sldId="256"/>
            <ac:picMk id="26" creationId="{295A5508-618A-278C-0E2A-02F4C5221DC8}"/>
          </ac:picMkLst>
        </pc:picChg>
        <pc:picChg chg="del mod">
          <ac:chgData name="Kevin P" userId="cd7d8b5b646e9d90" providerId="LiveId" clId="{9828E60D-C0DB-4542-8893-5A034F0F7064}" dt="2024-01-05T21:12:48.725" v="755" actId="478"/>
          <ac:picMkLst>
            <pc:docMk/>
            <pc:sldMk cId="662819743" sldId="256"/>
            <ac:picMk id="27" creationId="{C3232699-B638-7CF9-0403-710AB4EB7623}"/>
          </ac:picMkLst>
        </pc:picChg>
        <pc:picChg chg="del mod">
          <ac:chgData name="Kevin P" userId="cd7d8b5b646e9d90" providerId="LiveId" clId="{9828E60D-C0DB-4542-8893-5A034F0F7064}" dt="2024-01-05T17:25:06.845" v="409" actId="478"/>
          <ac:picMkLst>
            <pc:docMk/>
            <pc:sldMk cId="662819743" sldId="256"/>
            <ac:picMk id="28" creationId="{4D631DFC-F8C3-4BB5-8F5C-E502D84F7484}"/>
          </ac:picMkLst>
        </pc:picChg>
        <pc:picChg chg="add mod">
          <ac:chgData name="Kevin P" userId="cd7d8b5b646e9d90" providerId="LiveId" clId="{9828E60D-C0DB-4542-8893-5A034F0F7064}" dt="2024-01-05T21:03:32.114" v="676" actId="12789"/>
          <ac:picMkLst>
            <pc:docMk/>
            <pc:sldMk cId="662819743" sldId="256"/>
            <ac:picMk id="34" creationId="{A0D1D71E-F179-D778-98F6-7A31E3EFAEB4}"/>
          </ac:picMkLst>
        </pc:picChg>
        <pc:picChg chg="add mod">
          <ac:chgData name="Kevin P" userId="cd7d8b5b646e9d90" providerId="LiveId" clId="{9828E60D-C0DB-4542-8893-5A034F0F7064}" dt="2024-01-08T17:44:52.871" v="4532" actId="465"/>
          <ac:picMkLst>
            <pc:docMk/>
            <pc:sldMk cId="662819743" sldId="256"/>
            <ac:picMk id="36" creationId="{8A6029A9-6D97-38B5-654C-391C6EEBFCE1}"/>
          </ac:picMkLst>
        </pc:picChg>
        <pc:picChg chg="del mod">
          <ac:chgData name="Kevin P" userId="cd7d8b5b646e9d90" providerId="LiveId" clId="{9828E60D-C0DB-4542-8893-5A034F0F7064}" dt="2024-01-05T22:04:38.983" v="2500" actId="478"/>
          <ac:picMkLst>
            <pc:docMk/>
            <pc:sldMk cId="662819743" sldId="256"/>
            <ac:picMk id="37" creationId="{5DC3083A-00EF-7427-0E69-8931813F67FC}"/>
          </ac:picMkLst>
        </pc:picChg>
        <pc:picChg chg="add mod ord">
          <ac:chgData name="Kevin P" userId="cd7d8b5b646e9d90" providerId="LiveId" clId="{9828E60D-C0DB-4542-8893-5A034F0F7064}" dt="2024-01-08T18:35:04.235" v="4734" actId="1035"/>
          <ac:picMkLst>
            <pc:docMk/>
            <pc:sldMk cId="662819743" sldId="256"/>
            <ac:picMk id="40" creationId="{5D2F0D72-5EA8-5350-2938-6E6E24E5F712}"/>
          </ac:picMkLst>
        </pc:picChg>
        <pc:picChg chg="add del mod">
          <ac:chgData name="Kevin P" userId="cd7d8b5b646e9d90" providerId="LiveId" clId="{9828E60D-C0DB-4542-8893-5A034F0F7064}" dt="2024-01-05T21:56:16.193" v="2086" actId="21"/>
          <ac:picMkLst>
            <pc:docMk/>
            <pc:sldMk cId="662819743" sldId="256"/>
            <ac:picMk id="43" creationId="{E489343A-BDE3-FC92-66BD-DD49010D04CE}"/>
          </ac:picMkLst>
        </pc:picChg>
        <pc:picChg chg="add del mod">
          <ac:chgData name="Kevin P" userId="cd7d8b5b646e9d90" providerId="LiveId" clId="{9828E60D-C0DB-4542-8893-5A034F0F7064}" dt="2024-01-08T18:24:10.712" v="4574" actId="478"/>
          <ac:picMkLst>
            <pc:docMk/>
            <pc:sldMk cId="662819743" sldId="256"/>
            <ac:picMk id="47" creationId="{41AC8BDD-1A64-CE65-AB4D-CE8CC00AFD9F}"/>
          </ac:picMkLst>
        </pc:picChg>
        <pc:picChg chg="add del">
          <ac:chgData name="Kevin P" userId="cd7d8b5b646e9d90" providerId="LiveId" clId="{9828E60D-C0DB-4542-8893-5A034F0F7064}" dt="2024-01-05T22:02:34.063" v="2469"/>
          <ac:picMkLst>
            <pc:docMk/>
            <pc:sldMk cId="662819743" sldId="256"/>
            <ac:picMk id="48" creationId="{CFF27596-247A-3EA4-1A0A-E67030007476}"/>
          </ac:picMkLst>
        </pc:picChg>
        <pc:cxnChg chg="add del mod">
          <ac:chgData name="Kevin P" userId="cd7d8b5b646e9d90" providerId="LiveId" clId="{9828E60D-C0DB-4542-8893-5A034F0F7064}" dt="2024-01-08T18:32:43.231" v="4708" actId="478"/>
          <ac:cxnSpMkLst>
            <pc:docMk/>
            <pc:sldMk cId="662819743" sldId="256"/>
            <ac:cxnSpMk id="24" creationId="{A89A6448-3254-4C00-9054-ED04E1914A3A}"/>
          </ac:cxnSpMkLst>
        </pc:cxnChg>
        <pc:cxnChg chg="add mod">
          <ac:chgData name="Kevin P" userId="cd7d8b5b646e9d90" providerId="LiveId" clId="{9828E60D-C0DB-4542-8893-5A034F0F7064}" dt="2024-01-08T18:33:13.898" v="4711" actId="208"/>
          <ac:cxnSpMkLst>
            <pc:docMk/>
            <pc:sldMk cId="662819743" sldId="256"/>
            <ac:cxnSpMk id="28" creationId="{FD689EC7-E992-C7E5-74BB-7F7E659417E2}"/>
          </ac:cxnSpMkLst>
        </pc:cxnChg>
        <pc:cxnChg chg="add mod">
          <ac:chgData name="Kevin P" userId="cd7d8b5b646e9d90" providerId="LiveId" clId="{9828E60D-C0DB-4542-8893-5A034F0F7064}" dt="2024-01-08T18:33:36.986" v="4716" actId="14100"/>
          <ac:cxnSpMkLst>
            <pc:docMk/>
            <pc:sldMk cId="662819743" sldId="256"/>
            <ac:cxnSpMk id="29" creationId="{9008BDA0-D652-F4E8-12B5-59863395960B}"/>
          </ac:cxnSpMkLst>
        </pc:cxnChg>
        <pc:cxnChg chg="add mod">
          <ac:chgData name="Kevin P" userId="cd7d8b5b646e9d90" providerId="LiveId" clId="{9828E60D-C0DB-4542-8893-5A034F0F7064}" dt="2024-01-08T18:33:58.149" v="4720" actId="14100"/>
          <ac:cxnSpMkLst>
            <pc:docMk/>
            <pc:sldMk cId="662819743" sldId="256"/>
            <ac:cxnSpMk id="38" creationId="{08A640DD-E089-0806-30CD-E9997B360EAD}"/>
          </ac:cxnSpMkLst>
        </pc:cxnChg>
      </pc:sldChg>
      <pc:sldMasterChg chg="modSp modSldLayout">
        <pc:chgData name="Kevin P" userId="cd7d8b5b646e9d90" providerId="LiveId" clId="{9828E60D-C0DB-4542-8893-5A034F0F7064}" dt="2024-01-05T16:21:25.491" v="199"/>
        <pc:sldMasterMkLst>
          <pc:docMk/>
          <pc:sldMasterMk cId="3960482415" sldId="2147483672"/>
        </pc:sldMasterMkLst>
        <pc:spChg chg="mod">
          <ac:chgData name="Kevin P" userId="cd7d8b5b646e9d90" providerId="LiveId" clId="{9828E60D-C0DB-4542-8893-5A034F0F7064}" dt="2024-01-05T16:21:25.491" v="199"/>
          <ac:spMkLst>
            <pc:docMk/>
            <pc:sldMasterMk cId="3960482415" sldId="2147483672"/>
            <ac:spMk id="2" creationId="{00000000-0000-0000-0000-000000000000}"/>
          </ac:spMkLst>
        </pc:spChg>
        <pc:spChg chg="mod">
          <ac:chgData name="Kevin P" userId="cd7d8b5b646e9d90" providerId="LiveId" clId="{9828E60D-C0DB-4542-8893-5A034F0F7064}" dt="2024-01-05T16:21:25.491" v="199"/>
          <ac:spMkLst>
            <pc:docMk/>
            <pc:sldMasterMk cId="3960482415" sldId="2147483672"/>
            <ac:spMk id="3" creationId="{00000000-0000-0000-0000-000000000000}"/>
          </ac:spMkLst>
        </pc:spChg>
        <pc:spChg chg="mod">
          <ac:chgData name="Kevin P" userId="cd7d8b5b646e9d90" providerId="LiveId" clId="{9828E60D-C0DB-4542-8893-5A034F0F7064}" dt="2024-01-05T16:21:25.491" v="199"/>
          <ac:spMkLst>
            <pc:docMk/>
            <pc:sldMasterMk cId="3960482415" sldId="2147483672"/>
            <ac:spMk id="4" creationId="{00000000-0000-0000-0000-000000000000}"/>
          </ac:spMkLst>
        </pc:spChg>
        <pc:spChg chg="mod">
          <ac:chgData name="Kevin P" userId="cd7d8b5b646e9d90" providerId="LiveId" clId="{9828E60D-C0DB-4542-8893-5A034F0F7064}" dt="2024-01-05T16:21:25.491" v="199"/>
          <ac:spMkLst>
            <pc:docMk/>
            <pc:sldMasterMk cId="3960482415" sldId="2147483672"/>
            <ac:spMk id="5" creationId="{00000000-0000-0000-0000-000000000000}"/>
          </ac:spMkLst>
        </pc:spChg>
        <pc:spChg chg="mod">
          <ac:chgData name="Kevin P" userId="cd7d8b5b646e9d90" providerId="LiveId" clId="{9828E60D-C0DB-4542-8893-5A034F0F7064}" dt="2024-01-05T16:21:25.491" v="199"/>
          <ac:spMkLst>
            <pc:docMk/>
            <pc:sldMasterMk cId="3960482415" sldId="2147483672"/>
            <ac:spMk id="6" creationId="{00000000-0000-0000-0000-000000000000}"/>
          </ac:spMkLst>
        </pc:spChg>
        <pc:sldLayoutChg chg="modSp">
          <pc:chgData name="Kevin P" userId="cd7d8b5b646e9d90" providerId="LiveId" clId="{9828E60D-C0DB-4542-8893-5A034F0F7064}" dt="2024-01-05T16:21:25.491" v="199"/>
          <pc:sldLayoutMkLst>
            <pc:docMk/>
            <pc:sldMasterMk cId="3960482415" sldId="2147483672"/>
            <pc:sldLayoutMk cId="904977426" sldId="2147483673"/>
          </pc:sldLayoutMkLst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904977426" sldId="2147483673"/>
              <ac:spMk id="2" creationId="{00000000-0000-0000-0000-000000000000}"/>
            </ac:spMkLst>
          </pc:spChg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904977426" sldId="2147483673"/>
              <ac:spMk id="3" creationId="{00000000-0000-0000-0000-000000000000}"/>
            </ac:spMkLst>
          </pc:spChg>
        </pc:sldLayoutChg>
        <pc:sldLayoutChg chg="modSp">
          <pc:chgData name="Kevin P" userId="cd7d8b5b646e9d90" providerId="LiveId" clId="{9828E60D-C0DB-4542-8893-5A034F0F7064}" dt="2024-01-05T16:21:25.491" v="199"/>
          <pc:sldLayoutMkLst>
            <pc:docMk/>
            <pc:sldMasterMk cId="3960482415" sldId="2147483672"/>
            <pc:sldLayoutMk cId="1943568280" sldId="2147483675"/>
          </pc:sldLayoutMkLst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1943568280" sldId="2147483675"/>
              <ac:spMk id="2" creationId="{00000000-0000-0000-0000-000000000000}"/>
            </ac:spMkLst>
          </pc:spChg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1943568280" sldId="2147483675"/>
              <ac:spMk id="3" creationId="{00000000-0000-0000-0000-000000000000}"/>
            </ac:spMkLst>
          </pc:spChg>
        </pc:sldLayoutChg>
        <pc:sldLayoutChg chg="modSp">
          <pc:chgData name="Kevin P" userId="cd7d8b5b646e9d90" providerId="LiveId" clId="{9828E60D-C0DB-4542-8893-5A034F0F7064}" dt="2024-01-05T16:21:25.491" v="199"/>
          <pc:sldLayoutMkLst>
            <pc:docMk/>
            <pc:sldMasterMk cId="3960482415" sldId="2147483672"/>
            <pc:sldLayoutMk cId="2642869252" sldId="2147483676"/>
          </pc:sldLayoutMkLst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2642869252" sldId="2147483676"/>
              <ac:spMk id="3" creationId="{00000000-0000-0000-0000-000000000000}"/>
            </ac:spMkLst>
          </pc:spChg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2642869252" sldId="2147483676"/>
              <ac:spMk id="4" creationId="{00000000-0000-0000-0000-000000000000}"/>
            </ac:spMkLst>
          </pc:spChg>
        </pc:sldLayoutChg>
        <pc:sldLayoutChg chg="modSp">
          <pc:chgData name="Kevin P" userId="cd7d8b5b646e9d90" providerId="LiveId" clId="{9828E60D-C0DB-4542-8893-5A034F0F7064}" dt="2024-01-05T16:21:25.491" v="199"/>
          <pc:sldLayoutMkLst>
            <pc:docMk/>
            <pc:sldMasterMk cId="3960482415" sldId="2147483672"/>
            <pc:sldLayoutMk cId="1370881652" sldId="2147483677"/>
          </pc:sldLayoutMkLst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1370881652" sldId="2147483677"/>
              <ac:spMk id="2" creationId="{00000000-0000-0000-0000-000000000000}"/>
            </ac:spMkLst>
          </pc:spChg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1370881652" sldId="2147483677"/>
              <ac:spMk id="3" creationId="{00000000-0000-0000-0000-000000000000}"/>
            </ac:spMkLst>
          </pc:spChg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1370881652" sldId="2147483677"/>
              <ac:spMk id="4" creationId="{00000000-0000-0000-0000-000000000000}"/>
            </ac:spMkLst>
          </pc:spChg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1370881652" sldId="2147483677"/>
              <ac:spMk id="5" creationId="{00000000-0000-0000-0000-000000000000}"/>
            </ac:spMkLst>
          </pc:spChg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1370881652" sldId="2147483677"/>
              <ac:spMk id="6" creationId="{00000000-0000-0000-0000-000000000000}"/>
            </ac:spMkLst>
          </pc:spChg>
        </pc:sldLayoutChg>
        <pc:sldLayoutChg chg="modSp">
          <pc:chgData name="Kevin P" userId="cd7d8b5b646e9d90" providerId="LiveId" clId="{9828E60D-C0DB-4542-8893-5A034F0F7064}" dt="2024-01-05T16:21:25.491" v="199"/>
          <pc:sldLayoutMkLst>
            <pc:docMk/>
            <pc:sldMasterMk cId="3960482415" sldId="2147483672"/>
            <pc:sldLayoutMk cId="1615236865" sldId="2147483680"/>
          </pc:sldLayoutMkLst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1615236865" sldId="2147483680"/>
              <ac:spMk id="2" creationId="{00000000-0000-0000-0000-000000000000}"/>
            </ac:spMkLst>
          </pc:spChg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1615236865" sldId="2147483680"/>
              <ac:spMk id="3" creationId="{00000000-0000-0000-0000-000000000000}"/>
            </ac:spMkLst>
          </pc:spChg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1615236865" sldId="2147483680"/>
              <ac:spMk id="4" creationId="{00000000-0000-0000-0000-000000000000}"/>
            </ac:spMkLst>
          </pc:spChg>
        </pc:sldLayoutChg>
        <pc:sldLayoutChg chg="modSp">
          <pc:chgData name="Kevin P" userId="cd7d8b5b646e9d90" providerId="LiveId" clId="{9828E60D-C0DB-4542-8893-5A034F0F7064}" dt="2024-01-05T16:21:25.491" v="199"/>
          <pc:sldLayoutMkLst>
            <pc:docMk/>
            <pc:sldMasterMk cId="3960482415" sldId="2147483672"/>
            <pc:sldLayoutMk cId="2033615883" sldId="2147483681"/>
          </pc:sldLayoutMkLst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2033615883" sldId="2147483681"/>
              <ac:spMk id="2" creationId="{00000000-0000-0000-0000-000000000000}"/>
            </ac:spMkLst>
          </pc:spChg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2033615883" sldId="2147483681"/>
              <ac:spMk id="3" creationId="{00000000-0000-0000-0000-000000000000}"/>
            </ac:spMkLst>
          </pc:spChg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2033615883" sldId="2147483681"/>
              <ac:spMk id="4" creationId="{00000000-0000-0000-0000-000000000000}"/>
            </ac:spMkLst>
          </pc:spChg>
        </pc:sldLayoutChg>
        <pc:sldLayoutChg chg="modSp">
          <pc:chgData name="Kevin P" userId="cd7d8b5b646e9d90" providerId="LiveId" clId="{9828E60D-C0DB-4542-8893-5A034F0F7064}" dt="2024-01-05T16:21:25.491" v="199"/>
          <pc:sldLayoutMkLst>
            <pc:docMk/>
            <pc:sldMasterMk cId="3960482415" sldId="2147483672"/>
            <pc:sldLayoutMk cId="3989411084" sldId="2147483683"/>
          </pc:sldLayoutMkLst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3989411084" sldId="2147483683"/>
              <ac:spMk id="2" creationId="{00000000-0000-0000-0000-000000000000}"/>
            </ac:spMkLst>
          </pc:spChg>
          <pc:spChg chg="mod">
            <ac:chgData name="Kevin P" userId="cd7d8b5b646e9d90" providerId="LiveId" clId="{9828E60D-C0DB-4542-8893-5A034F0F7064}" dt="2024-01-05T16:21:25.491" v="199"/>
            <ac:spMkLst>
              <pc:docMk/>
              <pc:sldMasterMk cId="3960482415" sldId="2147483672"/>
              <pc:sldLayoutMk cId="3989411084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0EC70-53F9-4FA3-86DC-F8E49366C8F5}" type="datetimeFigureOut">
              <a:rPr lang="en-US" smtClean="0"/>
              <a:t>2024/01/16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1143000"/>
            <a:ext cx="264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EF840-7E2D-42E1-9A08-F62554378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285233"/>
            <a:ext cx="27980640" cy="1337056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171413"/>
            <a:ext cx="24688800" cy="927226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2024/01/16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2024/01/16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044700"/>
            <a:ext cx="709803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044700"/>
            <a:ext cx="2088261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2024/01/16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2024/01/16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9574541"/>
            <a:ext cx="28392120" cy="1597532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5701001"/>
            <a:ext cx="28392120" cy="840104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2024/01/16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0223500"/>
            <a:ext cx="139903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0223500"/>
            <a:ext cx="139903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2024/01/16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044708"/>
            <a:ext cx="2839212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9414513"/>
            <a:ext cx="13926024" cy="461390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4028420"/>
            <a:ext cx="13926024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9414513"/>
            <a:ext cx="13994608" cy="461390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4028420"/>
            <a:ext cx="13994608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2024/01/16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8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2024/01/16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2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2024/01/16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560320"/>
            <a:ext cx="10617041" cy="89611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5529588"/>
            <a:ext cx="16664940" cy="272923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1521440"/>
            <a:ext cx="10617041" cy="2134489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2024/01/16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6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560320"/>
            <a:ext cx="10617041" cy="89611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5529588"/>
            <a:ext cx="16664940" cy="272923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1521440"/>
            <a:ext cx="10617041" cy="2134489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2024/01/16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044708"/>
            <a:ext cx="283921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0223500"/>
            <a:ext cx="283921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2024/01/16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F15BD1-5555-CA50-3F3D-18944733BE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3126350" y="7849821"/>
            <a:ext cx="38985825" cy="286342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3832800"/>
            <a:ext cx="32918401" cy="4572000"/>
          </a:xfrm>
          <a:prstGeom prst="rect">
            <a:avLst/>
          </a:prstGeom>
          <a:solidFill>
            <a:srgbClr val="585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52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3" y="-41090"/>
            <a:ext cx="32918401" cy="8229600"/>
          </a:xfrm>
          <a:prstGeom prst="rect">
            <a:avLst/>
          </a:prstGeom>
          <a:solidFill>
            <a:srgbClr val="585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52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9280" y="1828800"/>
            <a:ext cx="29334821" cy="407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Quarto</a:t>
            </a:r>
            <a:r>
              <a:rPr lang="en-US" sz="110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and </a:t>
            </a:r>
            <a:r>
              <a:rPr lang="en-US" sz="11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custom templates</a:t>
            </a:r>
            <a:r>
              <a:rPr lang="en-US" sz="110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let you create high-quality reporting documents with </a:t>
            </a:r>
            <a:r>
              <a:rPr lang="en-US" sz="11000" i="1" dirty="0">
                <a:solidFill>
                  <a:schemeClr val="bg1"/>
                </a:solidFill>
                <a:latin typeface="Bradley Hand ITC" panose="03070402050302030203" pitchFamily="66" charset="0"/>
                <a:ea typeface="Verdana" panose="020B0604030504040204" pitchFamily="34" charset="0"/>
                <a:cs typeface="Segoe UI" panose="020B0502040204020203" pitchFamily="34" charset="0"/>
              </a:rPr>
              <a:t>style</a:t>
            </a:r>
            <a:endParaRPr lang="en-US" sz="11000" i="1" dirty="0">
              <a:latin typeface="Bradley Hand ITC" panose="03070402050302030203" pitchFamily="66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6858000" y="35011638"/>
            <a:ext cx="19436747" cy="222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Kevin Putschko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Getting Started with Quarto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, PP06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3D61A8-5BBF-232B-EBCB-EC446284E1EA}"/>
              </a:ext>
            </a:extLst>
          </p:cNvPr>
          <p:cNvSpPr txBox="1"/>
          <p:nvPr/>
        </p:nvSpPr>
        <p:spPr>
          <a:xfrm>
            <a:off x="-19645387" y="10688576"/>
            <a:ext cx="13715901" cy="881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Custom Templates:</a:t>
            </a:r>
            <a:r>
              <a:rPr lang="en-US" sz="4800" dirty="0">
                <a:solidFill>
                  <a:schemeClr val="accent4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Create a standard style template once, reuse it forever for all clinical reports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4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LaTeX templates for PDF documents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4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HTML templates for interactive documents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4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DOCX templates for Word documents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4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LUA filters to create your own flexible rendering operations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E0388-2942-A976-C11F-C3E7650F00BC}"/>
              </a:ext>
            </a:extLst>
          </p:cNvPr>
          <p:cNvSpPr txBox="1"/>
          <p:nvPr/>
        </p:nvSpPr>
        <p:spPr>
          <a:xfrm>
            <a:off x="17383749" y="10063029"/>
            <a:ext cx="13688435" cy="1214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Repeatable Reports:</a:t>
            </a: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Quarto is “</a:t>
            </a:r>
            <a:r>
              <a:rPr lang="en-US" sz="4800" i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the next generation of RMarkdown</a:t>
            </a: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”, allowing you to: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Design a report once, and endlessly rerun it with updated data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Include written text alongside tables, figures, and raw code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Run code and view output from R, Python, Julia, and Observable in the same report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Output can be in the form of: 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RTF</a:t>
            </a: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Word</a:t>
            </a: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PDF</a:t>
            </a: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interactive 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dashboards</a:t>
            </a: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presentations</a:t>
            </a: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and more</a:t>
            </a:r>
            <a:endParaRPr lang="en-US" sz="48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E4D42B-6C3A-7E1D-1A61-465AA0A33A41}"/>
              </a:ext>
            </a:extLst>
          </p:cNvPr>
          <p:cNvSpPr/>
          <p:nvPr/>
        </p:nvSpPr>
        <p:spPr>
          <a:xfrm>
            <a:off x="-18075170" y="2487842"/>
            <a:ext cx="4686300" cy="4620058"/>
          </a:xfrm>
          <a:prstGeom prst="ellipse">
            <a:avLst/>
          </a:prstGeom>
          <a:solidFill>
            <a:srgbClr val="5850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#58508d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D7328B-E35B-B662-8975-5F225EEE5A08}"/>
              </a:ext>
            </a:extLst>
          </p:cNvPr>
          <p:cNvSpPr/>
          <p:nvPr/>
        </p:nvSpPr>
        <p:spPr>
          <a:xfrm>
            <a:off x="-12942028" y="2457362"/>
            <a:ext cx="4686300" cy="4620058"/>
          </a:xfrm>
          <a:prstGeom prst="ellipse">
            <a:avLst/>
          </a:prstGeom>
          <a:solidFill>
            <a:srgbClr val="E4537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#</a:t>
            </a:r>
            <a:r>
              <a:rPr lang="en-US" sz="6600" dirty="0"/>
              <a:t>e4537d</a:t>
            </a:r>
            <a:endParaRPr lang="en-US" sz="7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BEF527-A922-688F-8A00-B7F41D9609FE}"/>
              </a:ext>
            </a:extLst>
          </p:cNvPr>
          <p:cNvSpPr/>
          <p:nvPr/>
        </p:nvSpPr>
        <p:spPr>
          <a:xfrm>
            <a:off x="-22761470" y="2457362"/>
            <a:ext cx="4686300" cy="4620058"/>
          </a:xfrm>
          <a:prstGeom prst="ellipse">
            <a:avLst/>
          </a:prstGeom>
          <a:solidFill>
            <a:srgbClr val="FFA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#ffa600</a:t>
            </a:r>
          </a:p>
        </p:txBody>
      </p:sp>
      <p:pic>
        <p:nvPicPr>
          <p:cNvPr id="26" name="Picture 25" descr="A qr code with a piece of paper in the center&#10;&#10;Description automatically generated">
            <a:extLst>
              <a:ext uri="{FF2B5EF4-FFF2-40B4-BE49-F238E27FC236}">
                <a16:creationId xmlns:a16="http://schemas.microsoft.com/office/drawing/2014/main" id="{295A5508-618A-278C-0E2A-02F4C5221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2906680"/>
            <a:ext cx="4572000" cy="4572000"/>
          </a:xfrm>
          <a:prstGeom prst="rect">
            <a:avLst/>
          </a:prstGeom>
        </p:spPr>
      </p:pic>
      <p:pic>
        <p:nvPicPr>
          <p:cNvPr id="34" name="Picture 33" descr="A blue and green circle with blue letters&#10;&#10;Description automatically generated">
            <a:extLst>
              <a:ext uri="{FF2B5EF4-FFF2-40B4-BE49-F238E27FC236}">
                <a16:creationId xmlns:a16="http://schemas.microsoft.com/office/drawing/2014/main" id="{A0D1D71E-F179-D778-98F6-7A31E3EFA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499" y="34747200"/>
            <a:ext cx="2743200" cy="2743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D2F0D72-5EA8-5350-2938-6E6E24E5F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69950" y="5404329"/>
            <a:ext cx="4686299" cy="46862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46B3787-CCC5-0373-594E-4D907E94119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24688800"/>
            <a:ext cx="13715901" cy="771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Quarto, LaTeX, and R 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Recursively scan a directory full of datasets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Summarize data with variable name, type, label, and value summary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Create summary table with LaTeX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Automatically create table headers and footers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Output report as PDF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165BD4-C20B-B576-12C5-32EFED0887A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22402800"/>
            <a:ext cx="13716000" cy="1828800"/>
          </a:xfrm>
          <a:prstGeom prst="roundRect">
            <a:avLst>
              <a:gd name="adj" fmla="val 16667"/>
            </a:avLst>
          </a:prstGeom>
          <a:solidFill>
            <a:srgbClr val="58508D"/>
          </a:solidFill>
        </p:spPr>
        <p:txBody>
          <a:bodyPr wrap="square" lIns="235132" tIns="235132" rIns="235132" bIns="235132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1AFBBA-4C98-070F-D2CF-C1E66B7BAD9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9144000"/>
            <a:ext cx="13716000" cy="1828800"/>
          </a:xfrm>
          <a:prstGeom prst="roundRect">
            <a:avLst>
              <a:gd name="adj" fmla="val 16667"/>
            </a:avLst>
          </a:prstGeom>
          <a:solidFill>
            <a:srgbClr val="58508D"/>
          </a:solidFill>
        </p:spPr>
        <p:txBody>
          <a:bodyPr wrap="square" lIns="235132" tIns="235132" rIns="235132" bIns="235132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Custom Templates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A6029A9-6D97-38B5-654C-391C6EEBFC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11887200"/>
            <a:ext cx="9144000" cy="9144000"/>
          </a:xfrm>
          <a:prstGeom prst="rect">
            <a:avLst/>
          </a:prstGeom>
        </p:spPr>
      </p:pic>
      <p:pic>
        <p:nvPicPr>
          <p:cNvPr id="16" name="Picture 15" descr="A close-up of a document&#10;&#10;Description automatically generated">
            <a:extLst>
              <a:ext uri="{FF2B5EF4-FFF2-40B4-BE49-F238E27FC236}">
                <a16:creationId xmlns:a16="http://schemas.microsoft.com/office/drawing/2014/main" id="{7DAF40EA-F56E-21DE-98BB-B2837CDFA96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0" t="10499" r="6048" b="2288"/>
          <a:stretch/>
        </p:blipFill>
        <p:spPr>
          <a:xfrm>
            <a:off x="17873250" y="23201925"/>
            <a:ext cx="13198934" cy="10167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271464-BA3E-73B5-7F8C-C9AE8030174E}"/>
              </a:ext>
            </a:extLst>
          </p:cNvPr>
          <p:cNvSpPr/>
          <p:nvPr/>
        </p:nvSpPr>
        <p:spPr>
          <a:xfrm>
            <a:off x="18078626" y="32665760"/>
            <a:ext cx="12690934" cy="641282"/>
          </a:xfrm>
          <a:prstGeom prst="roundRect">
            <a:avLst/>
          </a:prstGeom>
          <a:noFill/>
          <a:ln w="76200">
            <a:solidFill>
              <a:srgbClr val="FFA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29E99B-4FA0-1425-4F08-00C8EB3A1EF6}"/>
              </a:ext>
            </a:extLst>
          </p:cNvPr>
          <p:cNvSpPr/>
          <p:nvPr/>
        </p:nvSpPr>
        <p:spPr>
          <a:xfrm>
            <a:off x="17983200" y="23150590"/>
            <a:ext cx="3444240" cy="1256774"/>
          </a:xfrm>
          <a:prstGeom prst="roundRect">
            <a:avLst/>
          </a:prstGeom>
          <a:noFill/>
          <a:ln w="76200">
            <a:solidFill>
              <a:srgbClr val="FFA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7AC7C18-D24C-8B74-82B8-158E89A077F7}"/>
              </a:ext>
            </a:extLst>
          </p:cNvPr>
          <p:cNvSpPr/>
          <p:nvPr/>
        </p:nvSpPr>
        <p:spPr>
          <a:xfrm>
            <a:off x="18470880" y="27478300"/>
            <a:ext cx="12298680" cy="983848"/>
          </a:xfrm>
          <a:prstGeom prst="roundRect">
            <a:avLst/>
          </a:prstGeom>
          <a:noFill/>
          <a:ln w="76200">
            <a:solidFill>
              <a:srgbClr val="FFA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D689EC7-E992-C7E5-74BB-7F7E659417E2}"/>
              </a:ext>
            </a:extLst>
          </p:cNvPr>
          <p:cNvCxnSpPr/>
          <p:nvPr/>
        </p:nvCxnSpPr>
        <p:spPr>
          <a:xfrm flipV="1">
            <a:off x="14356080" y="23926800"/>
            <a:ext cx="3517170" cy="2423160"/>
          </a:xfrm>
          <a:prstGeom prst="curvedConnector3">
            <a:avLst/>
          </a:prstGeom>
          <a:ln w="38100">
            <a:solidFill>
              <a:srgbClr val="FFA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008BDA0-D652-F4E8-12B5-59863395960B}"/>
              </a:ext>
            </a:extLst>
          </p:cNvPr>
          <p:cNvCxnSpPr>
            <a:cxnSpLocks/>
          </p:cNvCxnSpPr>
          <p:nvPr/>
        </p:nvCxnSpPr>
        <p:spPr>
          <a:xfrm>
            <a:off x="15681960" y="27630120"/>
            <a:ext cx="2665877" cy="440928"/>
          </a:xfrm>
          <a:prstGeom prst="curvedConnector3">
            <a:avLst>
              <a:gd name="adj1" fmla="val 53430"/>
            </a:avLst>
          </a:prstGeom>
          <a:ln w="38100">
            <a:solidFill>
              <a:srgbClr val="FFA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08A640DD-E089-0806-30CD-E9997B360EAD}"/>
              </a:ext>
            </a:extLst>
          </p:cNvPr>
          <p:cNvCxnSpPr>
            <a:cxnSpLocks/>
          </p:cNvCxnSpPr>
          <p:nvPr/>
        </p:nvCxnSpPr>
        <p:spPr>
          <a:xfrm>
            <a:off x="15331440" y="30937200"/>
            <a:ext cx="2541711" cy="2049201"/>
          </a:xfrm>
          <a:prstGeom prst="curvedConnector3">
            <a:avLst/>
          </a:prstGeom>
          <a:ln w="38100">
            <a:solidFill>
              <a:srgbClr val="FFA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1799</TotalTime>
  <Words>191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Bradley Hand ITC</vt:lpstr>
      <vt:lpstr>Calibri</vt:lpstr>
      <vt:lpstr>Calibri Light</vt:lpstr>
      <vt:lpstr>Segoe UI</vt:lpstr>
      <vt:lpstr>Segoe UI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Putschko</dc:creator>
  <cp:lastModifiedBy>Putschko, Kevin</cp:lastModifiedBy>
  <cp:revision>29</cp:revision>
  <dcterms:created xsi:type="dcterms:W3CDTF">2019-04-03T04:48:47Z</dcterms:created>
  <dcterms:modified xsi:type="dcterms:W3CDTF">2024-01-17T13:54:15Z</dcterms:modified>
</cp:coreProperties>
</file>