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DD13-7A45-4814-BF67-0AEE3E55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4020-0C45-43C6-96AD-4C69EEBC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30FC-3BAE-497B-AB42-AA10B65F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CD5A-E9E0-4442-A0BA-3845BB17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4A4E4-5951-46BA-96C8-86880470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0D9D-E359-4145-A3B3-999267D0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13DEE-1E9A-44FC-B52D-F3C1D2A5D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5F51-C9B6-4D8A-B08C-741BC2D8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CA91-67AF-4F63-88C2-C3CC89AB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68CC-C68F-4018-B60B-34AF0CE4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2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27705-8633-463D-A562-A4F9A609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64823-484A-4EBE-BA47-57CE7B2B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3A05C-8FA7-41A8-98F8-9001B12A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9567-B737-4377-A2E0-B7FC6AF7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42F3-793C-497C-8D45-9F14EA3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619E-AD6C-4FF5-99BB-596427C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F72F-415A-4BE9-A661-E55B0E21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9EC06-6BF6-4670-8033-7FD0C82F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927B-E3E4-4D37-B551-367D561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1F1C-F4C5-4B8E-A85D-E300281F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C81A-384D-4204-BD10-EFCC8372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7B137-D667-4922-AE9A-1E98A79F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3B77-F333-4F7F-A96A-80A07275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B599-324F-4A4E-A7A0-41E92562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8AF8-712F-4C5F-9560-46D544B0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A32F-CA3D-4EDE-9B79-1A3388C7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95F6-CC93-4844-B380-429E8D372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967B9-026C-4EF0-AF2D-92E0376C6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0F37-3BB4-425F-B90E-04B176F3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317AD-1FBD-420D-B800-744931C5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A31F5-D850-4210-B354-42FA8F60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B351-50AC-43E2-A1E9-6E744E56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070B7-DB5D-44D4-8F0B-600C7768A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AFD21-ABCA-47BF-B772-C31C1EC7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6115-D77D-4F66-94D7-F9FF9D8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CD2E3-BF16-4264-ADA1-AB06BBC7F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23049-5314-4CB8-9AC0-4220CC5B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3010A-46AD-4D58-BC06-7E36DB6B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475E-07CD-4C78-A00B-9CD7990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A689-FDA2-43E5-AAAE-6FAFB531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CB2FF-BBFF-43AC-A969-1C6C26D6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47DAF-B9C1-4259-99E2-DF14C33A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350AC-3870-4EEA-842E-867A2EB0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40063-D869-417E-BFE3-C08B4825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7C26C-4389-4D4A-8467-08619003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AF12D-2FFA-457C-AB66-92A91E26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1EF7-3E52-4375-B04B-1B526471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2429-B0C4-4E49-B5B8-FDA4A0A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2B9AD-EF9A-4858-86CC-914D52119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78A49-A03E-40A9-A9BC-81D0DB32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72989-47F1-4A72-8D54-DC48E9E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4970-D6A3-4D66-A991-208C9D2B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462B-C889-44AD-940C-D939338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A12EC-5EB5-4759-8094-49E708794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0F943-38ED-4448-B873-D8902FE6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DC54B-BB6A-414E-A87F-CA6BE8E8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2FCB1-F3FA-475D-BB85-5DCABD23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D10E-2613-4BD5-94C0-97BC7EFA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CEB19-D5E7-4D8F-8BBE-8C3795182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C7018-C273-4958-9077-CCB62F87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7185-2370-4727-8F29-DF1143F50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CB6E-7FFF-44CA-97A3-DCA27969CA4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754F4-9A1D-4375-816E-570F08321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D068-52D7-458B-A1AE-1C0599EF2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32EA9-2870-483C-951F-69FA0EB50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94F9-5ED1-4638-AEB5-E90CC474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738"/>
            <a:ext cx="5157787" cy="823912"/>
          </a:xfrm>
        </p:spPr>
        <p:txBody>
          <a:bodyPr/>
          <a:lstStyle/>
          <a:p>
            <a:r>
              <a:rPr lang="en-US" dirty="0"/>
              <a:t>PMCA v3.0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BFB27-44A9-4727-AAAD-C48C4A7A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30649"/>
            <a:ext cx="5157787" cy="602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/>
              <a:t>array     &amp;</a:t>
            </a:r>
            <a:r>
              <a:rPr lang="en-US" sz="1000" dirty="0" err="1"/>
              <a:t>icdvar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&amp;icdvar.1-&amp;</a:t>
            </a:r>
            <a:r>
              <a:rPr lang="en-US" sz="1000" dirty="0" err="1"/>
              <a:t>icdvar</a:t>
            </a:r>
            <a:r>
              <a:rPr lang="en-US" sz="1000" dirty="0"/>
              <a:t>.&amp;</a:t>
            </a:r>
            <a:r>
              <a:rPr lang="en-US" sz="1000" dirty="0" err="1"/>
              <a:t>icdnum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array     </a:t>
            </a:r>
            <a:r>
              <a:rPr lang="en-US" sz="1000" dirty="0" err="1"/>
              <a:t>firstchar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$ firstchar1-firstchar&amp;icdnum;</a:t>
            </a:r>
          </a:p>
          <a:p>
            <a:pPr marL="0" indent="0">
              <a:buNone/>
            </a:pPr>
            <a:r>
              <a:rPr lang="en-US" sz="1000" dirty="0"/>
              <a:t>array     </a:t>
            </a:r>
            <a:r>
              <a:rPr lang="en-US" sz="1000" dirty="0" err="1"/>
              <a:t>icd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icd1-icd&amp;icdnum;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pt-BR" sz="1000" dirty="0"/>
              <a:t>array     ecode(&amp;icdnum) ecode1-ecode&amp;icdnum;</a:t>
            </a:r>
          </a:p>
          <a:p>
            <a:pPr marL="0" indent="0">
              <a:buNone/>
            </a:pPr>
            <a:r>
              <a:rPr lang="en-US" sz="1000" dirty="0"/>
              <a:t>array     </a:t>
            </a:r>
            <a:r>
              <a:rPr lang="en-US" sz="1000" dirty="0" err="1"/>
              <a:t>vcode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vcode1-vcode&amp;icdnum;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pl-PL" sz="1000" dirty="0"/>
              <a:t>do i = </a:t>
            </a:r>
            <a:r>
              <a:rPr lang="pl-PL" sz="1000" b="1" dirty="0"/>
              <a:t>1</a:t>
            </a:r>
            <a:r>
              <a:rPr lang="pl-PL" sz="1000" dirty="0"/>
              <a:t> to &amp;icdnum;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firstchar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 = SUBSTR(&amp;</a:t>
            </a:r>
            <a:r>
              <a:rPr lang="en-US" sz="1000" dirty="0" err="1"/>
              <a:t>icdvar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}, </a:t>
            </a:r>
            <a:r>
              <a:rPr lang="en-US" sz="1000" b="1" dirty="0"/>
              <a:t>1</a:t>
            </a:r>
            <a:r>
              <a:rPr lang="en-US" sz="1000" dirty="0"/>
              <a:t>, </a:t>
            </a:r>
            <a:r>
              <a:rPr lang="en-US" sz="1000" b="1" dirty="0"/>
              <a:t>1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/>
              <a:t>   if </a:t>
            </a:r>
            <a:r>
              <a:rPr lang="en-US" sz="1000" dirty="0" err="1"/>
              <a:t>firstchar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 in: ('A' 'B' 'C' 'D' 'F' 'G' 'H' 'I' 'J' 'K' 'L' 'M' 'N’</a:t>
            </a:r>
          </a:p>
          <a:p>
            <a:pPr marL="0" indent="0">
              <a:buNone/>
            </a:pPr>
            <a:r>
              <a:rPr lang="pl-PL" sz="1000" dirty="0"/>
              <a:t>	</a:t>
            </a:r>
            <a:r>
              <a:rPr lang="en-US" sz="1000" dirty="0"/>
              <a:t>	</a:t>
            </a:r>
            <a:r>
              <a:rPr lang="pl-PL" sz="1000" dirty="0"/>
              <a:t>'O' 'P' 'Q' 'R' 'S' 'T' 'U' 'W' 'X' 'Y' 'Z')</a:t>
            </a:r>
          </a:p>
          <a:p>
            <a:pPr marL="0" indent="0">
              <a:buNone/>
            </a:pPr>
            <a:r>
              <a:rPr lang="en-US" sz="1000" dirty="0"/>
              <a:t>	then </a:t>
            </a:r>
            <a:r>
              <a:rPr lang="en-US" sz="1000" dirty="0" err="1"/>
              <a:t>icd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}=</a:t>
            </a:r>
            <a:r>
              <a:rPr lang="en-US" sz="1000" b="1" dirty="0"/>
              <a:t>1</a:t>
            </a:r>
            <a:r>
              <a:rPr lang="en-US" sz="1000" dirty="0"/>
              <a:t>; </a:t>
            </a:r>
          </a:p>
          <a:p>
            <a:pPr marL="0" indent="0">
              <a:buNone/>
            </a:pPr>
            <a:r>
              <a:rPr lang="en-US" sz="1000" dirty="0"/>
              <a:t>   else if </a:t>
            </a:r>
            <a:r>
              <a:rPr lang="en-US" sz="1000" dirty="0" err="1"/>
              <a:t>firstchar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 in: ('0' '1' '2' '3' '4' '5' '6' '7' '8' '9')</a:t>
            </a:r>
          </a:p>
          <a:p>
            <a:pPr marL="0" indent="0">
              <a:buNone/>
            </a:pPr>
            <a:r>
              <a:rPr lang="en-US" sz="1000" dirty="0"/>
              <a:t>	then </a:t>
            </a:r>
            <a:r>
              <a:rPr lang="en-US" sz="1000" dirty="0" err="1"/>
              <a:t>icd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}=</a:t>
            </a:r>
            <a:r>
              <a:rPr lang="en-US" sz="1000" b="1" dirty="0"/>
              <a:t>0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   […]</a:t>
            </a:r>
          </a:p>
          <a:p>
            <a:pPr marL="0" indent="0">
              <a:buNone/>
            </a:pPr>
            <a:r>
              <a:rPr lang="en-US" sz="1000" dirty="0"/>
              <a:t>end;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432CF-54EE-4456-9172-F2B6258F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738"/>
            <a:ext cx="5183188" cy="823912"/>
          </a:xfrm>
        </p:spPr>
        <p:txBody>
          <a:bodyPr/>
          <a:lstStyle/>
          <a:p>
            <a:r>
              <a:rPr lang="en-US" dirty="0"/>
              <a:t>PMCA v3.1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A73A-4549-410E-AFD5-0DFD6313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30650"/>
            <a:ext cx="5183188" cy="6027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array      &amp;</a:t>
            </a:r>
            <a:r>
              <a:rPr lang="en-US" sz="1000" dirty="0" err="1"/>
              <a:t>icdvar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&amp;icdvar.1-&amp;</a:t>
            </a:r>
            <a:r>
              <a:rPr lang="en-US" sz="1000" dirty="0" err="1"/>
              <a:t>icdvar</a:t>
            </a:r>
            <a:r>
              <a:rPr lang="en-US" sz="1000" dirty="0"/>
              <a:t>.&amp;</a:t>
            </a:r>
            <a:r>
              <a:rPr lang="en-US" sz="1000" dirty="0" err="1"/>
              <a:t>icdnum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array      </a:t>
            </a:r>
            <a:r>
              <a:rPr lang="en-US" sz="1000" dirty="0" err="1"/>
              <a:t>firstchar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$ firstchar1-firstchar&amp;icdnum;</a:t>
            </a:r>
          </a:p>
          <a:p>
            <a:pPr marL="0" indent="0">
              <a:buNone/>
            </a:pPr>
            <a:r>
              <a:rPr lang="en-US" sz="1000" dirty="0"/>
              <a:t>array      </a:t>
            </a:r>
            <a:r>
              <a:rPr lang="en-US" sz="1000" dirty="0" err="1"/>
              <a:t>icd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icd1-icd&amp;icdnum;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array      </a:t>
            </a:r>
            <a:r>
              <a:rPr lang="en-US" sz="1000" dirty="0" err="1">
                <a:solidFill>
                  <a:srgbClr val="FF0000"/>
                </a:solidFill>
              </a:rPr>
              <a:t>icdold</a:t>
            </a:r>
            <a:r>
              <a:rPr lang="en-US" sz="1000" dirty="0">
                <a:solidFill>
                  <a:srgbClr val="FF0000"/>
                </a:solidFill>
              </a:rPr>
              <a:t>(&amp;</a:t>
            </a:r>
            <a:r>
              <a:rPr lang="en-US" sz="1000" dirty="0" err="1">
                <a:solidFill>
                  <a:srgbClr val="FF0000"/>
                </a:solidFill>
              </a:rPr>
              <a:t>icdnum</a:t>
            </a:r>
            <a:r>
              <a:rPr lang="en-US" sz="1000" dirty="0">
                <a:solidFill>
                  <a:srgbClr val="FF0000"/>
                </a:solidFill>
              </a:rPr>
              <a:t>) icdold1-icdold&amp;icdnum;</a:t>
            </a:r>
          </a:p>
          <a:p>
            <a:pPr marL="0" indent="0">
              <a:buNone/>
            </a:pPr>
            <a:r>
              <a:rPr lang="pt-BR" sz="1000" dirty="0"/>
              <a:t>array     ecode(&amp;icdnum) ecode1-ecode&amp;icdnum;</a:t>
            </a:r>
          </a:p>
          <a:p>
            <a:pPr marL="0" indent="0">
              <a:buNone/>
            </a:pPr>
            <a:r>
              <a:rPr lang="en-US" sz="1000" dirty="0"/>
              <a:t>array     </a:t>
            </a:r>
            <a:r>
              <a:rPr lang="en-US" sz="1000" dirty="0" err="1"/>
              <a:t>vcode</a:t>
            </a:r>
            <a:r>
              <a:rPr lang="en-US" sz="1000" dirty="0"/>
              <a:t>(&amp;</a:t>
            </a:r>
            <a:r>
              <a:rPr lang="en-US" sz="1000" dirty="0" err="1"/>
              <a:t>icdnum</a:t>
            </a:r>
            <a:r>
              <a:rPr lang="en-US" sz="1000" dirty="0"/>
              <a:t>) vcode1-vcode&amp;icdnum;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pl-PL" sz="1000" dirty="0"/>
              <a:t>do i = </a:t>
            </a:r>
            <a:r>
              <a:rPr lang="pl-PL" sz="1000" b="1" dirty="0"/>
              <a:t>1</a:t>
            </a:r>
            <a:r>
              <a:rPr lang="pl-PL" sz="1000" dirty="0"/>
              <a:t> to &amp;icdnum;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err="1"/>
              <a:t>firstchar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 = SUBSTR(&amp;</a:t>
            </a:r>
            <a:r>
              <a:rPr lang="en-US" sz="1000" dirty="0" err="1"/>
              <a:t>icdvar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}, </a:t>
            </a:r>
            <a:r>
              <a:rPr lang="en-US" sz="1000" b="1" dirty="0"/>
              <a:t>1</a:t>
            </a:r>
            <a:r>
              <a:rPr lang="en-US" sz="1000" dirty="0"/>
              <a:t>, </a:t>
            </a:r>
            <a:r>
              <a:rPr lang="en-US" sz="1000" b="1" dirty="0"/>
              <a:t>1</a:t>
            </a:r>
            <a:r>
              <a:rPr lang="en-US" sz="1000" dirty="0"/>
              <a:t>);</a:t>
            </a:r>
          </a:p>
          <a:p>
            <a:pPr marL="0" indent="0">
              <a:buNone/>
            </a:pPr>
            <a:r>
              <a:rPr lang="en-US" sz="1000" dirty="0"/>
              <a:t>   if </a:t>
            </a:r>
            <a:r>
              <a:rPr lang="en-US" sz="1000" dirty="0" err="1"/>
              <a:t>firstchar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 in: ('A' 'B' 'C' 'D' 'F' 'G' 'H' 'I' 'J' 'K' 'L' 'M' 'N'</a:t>
            </a:r>
          </a:p>
          <a:p>
            <a:pPr marL="0" indent="0">
              <a:buNone/>
            </a:pPr>
            <a:r>
              <a:rPr lang="pl-PL" sz="1000" dirty="0"/>
              <a:t>		 'O' 'P' 'Q' 'R' 'S' 'T' 'U' 'W' 'X' 'Y' 'Z')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then do; </a:t>
            </a:r>
            <a:r>
              <a:rPr lang="en-US" sz="1000" dirty="0" err="1">
                <a:solidFill>
                  <a:srgbClr val="FF0000"/>
                </a:solidFill>
              </a:rPr>
              <a:t>icdold</a:t>
            </a:r>
            <a:r>
              <a:rPr lang="en-US" sz="1000" dirty="0">
                <a:solidFill>
                  <a:srgbClr val="FF0000"/>
                </a:solidFill>
              </a:rPr>
              <a:t>{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}=</a:t>
            </a:r>
            <a:r>
              <a:rPr lang="en-US" sz="1000" b="1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rgbClr val="FF0000"/>
                </a:solidFill>
              </a:rPr>
              <a:t>; </a:t>
            </a:r>
            <a:r>
              <a:rPr lang="en-US" sz="1000" dirty="0" err="1">
                <a:solidFill>
                  <a:srgbClr val="FF0000"/>
                </a:solidFill>
              </a:rPr>
              <a:t>icd</a:t>
            </a:r>
            <a:r>
              <a:rPr lang="en-US" sz="1000" dirty="0">
                <a:solidFill>
                  <a:srgbClr val="FF0000"/>
                </a:solidFill>
              </a:rPr>
              <a:t>{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}=</a:t>
            </a:r>
            <a:r>
              <a:rPr lang="en-US" sz="1000" b="1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; end;</a:t>
            </a:r>
          </a:p>
          <a:p>
            <a:pPr marL="0" indent="0">
              <a:buNone/>
            </a:pPr>
            <a:r>
              <a:rPr lang="en-US" sz="1000" dirty="0"/>
              <a:t>   else if </a:t>
            </a:r>
            <a:r>
              <a:rPr lang="en-US" sz="1000" dirty="0" err="1"/>
              <a:t>firstchar</a:t>
            </a:r>
            <a:r>
              <a:rPr lang="en-US" sz="1000" dirty="0"/>
              <a:t>{</a:t>
            </a:r>
            <a:r>
              <a:rPr lang="en-US" sz="1000" dirty="0" err="1"/>
              <a:t>i</a:t>
            </a:r>
            <a:r>
              <a:rPr lang="en-US" sz="1000" dirty="0"/>
              <a:t>} in: ('0' '1' '2' '3' '4' '5' '6' '7' '8' '9')</a:t>
            </a:r>
          </a:p>
          <a:p>
            <a:pPr marL="0" indent="0">
              <a:buNone/>
            </a:pPr>
            <a:r>
              <a:rPr lang="en-US" sz="1000" dirty="0"/>
              <a:t>	</a:t>
            </a:r>
            <a:r>
              <a:rPr lang="en-US" sz="1000" dirty="0">
                <a:solidFill>
                  <a:srgbClr val="FF0000"/>
                </a:solidFill>
              </a:rPr>
              <a:t>then do; </a:t>
            </a:r>
            <a:r>
              <a:rPr lang="en-US" sz="1000" dirty="0" err="1">
                <a:solidFill>
                  <a:srgbClr val="FF0000"/>
                </a:solidFill>
              </a:rPr>
              <a:t>icdold</a:t>
            </a:r>
            <a:r>
              <a:rPr lang="en-US" sz="1000" dirty="0">
                <a:solidFill>
                  <a:srgbClr val="FF0000"/>
                </a:solidFill>
              </a:rPr>
              <a:t>{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}=</a:t>
            </a:r>
            <a:r>
              <a:rPr lang="en-US" sz="1000" b="1" dirty="0">
                <a:solidFill>
                  <a:srgbClr val="FF0000"/>
                </a:solidFill>
              </a:rPr>
              <a:t>1</a:t>
            </a:r>
            <a:r>
              <a:rPr lang="en-US" sz="1000" dirty="0">
                <a:solidFill>
                  <a:srgbClr val="FF0000"/>
                </a:solidFill>
              </a:rPr>
              <a:t>; </a:t>
            </a:r>
            <a:r>
              <a:rPr lang="en-US" sz="1000" dirty="0" err="1">
                <a:solidFill>
                  <a:srgbClr val="FF0000"/>
                </a:solidFill>
              </a:rPr>
              <a:t>icd</a:t>
            </a:r>
            <a:r>
              <a:rPr lang="en-US" sz="1000" dirty="0">
                <a:solidFill>
                  <a:srgbClr val="FF0000"/>
                </a:solidFill>
              </a:rPr>
              <a:t>{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}=</a:t>
            </a:r>
            <a:r>
              <a:rPr lang="en-US" sz="1000" b="1" dirty="0">
                <a:solidFill>
                  <a:srgbClr val="FF0000"/>
                </a:solidFill>
              </a:rPr>
              <a:t>0</a:t>
            </a:r>
            <a:r>
              <a:rPr lang="en-US" sz="1000" dirty="0">
                <a:solidFill>
                  <a:srgbClr val="FF0000"/>
                </a:solidFill>
              </a:rPr>
              <a:t>; end;</a:t>
            </a:r>
          </a:p>
          <a:p>
            <a:pPr marL="0" indent="0">
              <a:buNone/>
            </a:pPr>
            <a:r>
              <a:rPr lang="en-US" sz="1000" dirty="0"/>
              <a:t>   […]</a:t>
            </a:r>
          </a:p>
          <a:p>
            <a:pPr marL="0" indent="0">
              <a:buNone/>
            </a:pPr>
            <a:r>
              <a:rPr lang="en-US" sz="10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327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94F9-5ED1-4638-AEB5-E90CC474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738"/>
            <a:ext cx="5157787" cy="823912"/>
          </a:xfrm>
        </p:spPr>
        <p:txBody>
          <a:bodyPr/>
          <a:lstStyle/>
          <a:p>
            <a:r>
              <a:rPr lang="en-US" dirty="0"/>
              <a:t>PMCA v3.0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BFB27-44A9-4727-AAAD-C48C4A7A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30649"/>
            <a:ext cx="5157787" cy="602061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if &amp;</a:t>
            </a:r>
            <a:r>
              <a:rPr lang="en-US" sz="1200" dirty="0" err="1"/>
              <a:t>icdnum</a:t>
            </a:r>
            <a:r>
              <a:rPr lang="en-US" sz="1200" dirty="0"/>
              <a:t>=1 then do;		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countwide</a:t>
            </a:r>
            <a:r>
              <a:rPr lang="en-US" sz="1200" dirty="0"/>
              <a:t>=icd1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totalwide</a:t>
            </a:r>
            <a:r>
              <a:rPr lang="en-US" sz="1200" dirty="0"/>
              <a:t>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ecodewide</a:t>
            </a:r>
            <a:r>
              <a:rPr lang="en-US" sz="1200" dirty="0"/>
              <a:t>=ecode1;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vcodewide</a:t>
            </a:r>
            <a:r>
              <a:rPr lang="en-US" sz="1200" dirty="0"/>
              <a:t>=vcode1;				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end;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else if &amp;</a:t>
            </a:r>
            <a:r>
              <a:rPr lang="en-US" sz="1200" dirty="0" err="1"/>
              <a:t>icdnum</a:t>
            </a:r>
            <a:r>
              <a:rPr lang="en-US" sz="1200" dirty="0"/>
              <a:t>&gt;1 then 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countwide</a:t>
            </a:r>
            <a:r>
              <a:rPr lang="en-US" sz="1200" dirty="0"/>
              <a:t>=0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totalwide</a:t>
            </a:r>
            <a:r>
              <a:rPr lang="en-US" sz="1200" dirty="0"/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ecodewide</a:t>
            </a:r>
            <a:r>
              <a:rPr lang="en-US" sz="1200" dirty="0"/>
              <a:t>=0;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vcodewide</a:t>
            </a:r>
            <a:r>
              <a:rPr lang="en-US" sz="1200" dirty="0"/>
              <a:t>=0;				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pl-PL" sz="1200" dirty="0"/>
              <a:t>do i = 1 to &amp;icdnum;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if </a:t>
            </a:r>
            <a:r>
              <a:rPr lang="en-US" sz="1200" dirty="0" err="1"/>
              <a:t>icd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}=1 then </a:t>
            </a:r>
            <a:r>
              <a:rPr lang="en-US" sz="1200" dirty="0" err="1"/>
              <a:t>countwide</a:t>
            </a:r>
            <a:r>
              <a:rPr lang="en-US" sz="1200" dirty="0"/>
              <a:t>=countwide+1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if not missing(</a:t>
            </a:r>
            <a:r>
              <a:rPr lang="en-US" sz="1200" dirty="0" err="1"/>
              <a:t>firstchar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}) then </a:t>
            </a:r>
            <a:r>
              <a:rPr lang="en-US" sz="1200" dirty="0" err="1"/>
              <a:t>totalwide</a:t>
            </a:r>
            <a:r>
              <a:rPr lang="en-US" sz="1200" dirty="0"/>
              <a:t>=totalwide+1;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if </a:t>
            </a:r>
            <a:r>
              <a:rPr lang="en-US" sz="1200" dirty="0" err="1"/>
              <a:t>ecode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}=1 then </a:t>
            </a:r>
            <a:r>
              <a:rPr lang="en-US" sz="1200" dirty="0" err="1"/>
              <a:t>ecodewide</a:t>
            </a:r>
            <a:r>
              <a:rPr lang="en-US" sz="1200" dirty="0"/>
              <a:t>=ecodewide+1;		if </a:t>
            </a:r>
            <a:r>
              <a:rPr lang="en-US" sz="1200" dirty="0" err="1"/>
              <a:t>vcode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}=1 then </a:t>
            </a:r>
            <a:r>
              <a:rPr lang="en-US" sz="1200" dirty="0" err="1"/>
              <a:t>vcodewide</a:t>
            </a:r>
            <a:r>
              <a:rPr lang="en-US" sz="1200" dirty="0"/>
              <a:t>=vcodewide+1;		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end;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432CF-54EE-4456-9172-F2B6258F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738"/>
            <a:ext cx="5183188" cy="823912"/>
          </a:xfrm>
        </p:spPr>
        <p:txBody>
          <a:bodyPr/>
          <a:lstStyle/>
          <a:p>
            <a:r>
              <a:rPr lang="en-US" dirty="0"/>
              <a:t>PMCA v3.1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A73A-4549-410E-AFD5-0DFD6313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30650"/>
            <a:ext cx="5183188" cy="6027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if &amp;</a:t>
            </a:r>
            <a:r>
              <a:rPr lang="en-US" sz="1200" dirty="0" err="1"/>
              <a:t>icdnum</a:t>
            </a:r>
            <a:r>
              <a:rPr lang="en-US" sz="1200" dirty="0"/>
              <a:t>=</a:t>
            </a:r>
            <a:r>
              <a:rPr lang="en-US" sz="1200" b="1" dirty="0"/>
              <a:t>1</a:t>
            </a:r>
            <a:r>
              <a:rPr lang="en-US" sz="1200" dirty="0"/>
              <a:t> then do;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 </a:t>
            </a:r>
            <a:r>
              <a:rPr lang="en-US" sz="1200" dirty="0" err="1"/>
              <a:t>countw</a:t>
            </a:r>
            <a:r>
              <a:rPr lang="en-US" sz="1200" dirty="0"/>
              <a:t>=icd1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count09=icdold1;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totalwide</a:t>
            </a:r>
            <a:r>
              <a:rPr lang="en-US" sz="1200" dirty="0" smtClean="0"/>
              <a:t>=</a:t>
            </a:r>
            <a:r>
              <a:rPr lang="en-US" sz="1200" b="1" dirty="0" smtClean="0"/>
              <a:t>1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ecodewide</a:t>
            </a:r>
            <a:r>
              <a:rPr lang="en-US" sz="1200" dirty="0" smtClean="0"/>
              <a:t>=ecode1</a:t>
            </a:r>
            <a:r>
              <a:rPr lang="en-US" sz="1200" dirty="0"/>
              <a:t>;			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vcodewide</a:t>
            </a:r>
            <a:r>
              <a:rPr lang="en-US" sz="1200" dirty="0" smtClean="0"/>
              <a:t>=vcode1</a:t>
            </a:r>
            <a:r>
              <a:rPr lang="en-US" sz="1200" dirty="0"/>
              <a:t>;			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end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else </a:t>
            </a:r>
            <a:r>
              <a:rPr lang="en-US" sz="1200" dirty="0"/>
              <a:t>if &amp;</a:t>
            </a:r>
            <a:r>
              <a:rPr lang="en-US" sz="1200" dirty="0" err="1"/>
              <a:t>icdnum</a:t>
            </a:r>
            <a:r>
              <a:rPr lang="en-US" sz="1200" dirty="0"/>
              <a:t>&gt;</a:t>
            </a:r>
            <a:r>
              <a:rPr lang="en-US" sz="1200" b="1" dirty="0"/>
              <a:t>1</a:t>
            </a:r>
            <a:r>
              <a:rPr lang="en-US" sz="1200" dirty="0"/>
              <a:t> then 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rgbClr val="FF0000"/>
                </a:solidFill>
              </a:rPr>
              <a:t>countw</a:t>
            </a:r>
            <a:r>
              <a:rPr lang="en-US" sz="1200" dirty="0" smtClean="0">
                <a:solidFill>
                  <a:srgbClr val="FF0000"/>
                </a:solidFill>
              </a:rPr>
              <a:t>=</a:t>
            </a:r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count09=</a:t>
            </a:r>
            <a:r>
              <a:rPr lang="en-US" sz="1200" b="1" dirty="0" smtClean="0">
                <a:solidFill>
                  <a:srgbClr val="FF0000"/>
                </a:solidFill>
              </a:rPr>
              <a:t>0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totalwide</a:t>
            </a:r>
            <a:r>
              <a:rPr lang="en-US" sz="1200" dirty="0" smtClean="0"/>
              <a:t>=</a:t>
            </a:r>
            <a:r>
              <a:rPr lang="en-US" sz="1200" b="1" dirty="0" smtClean="0"/>
              <a:t>0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ecodewide</a:t>
            </a:r>
            <a:r>
              <a:rPr lang="en-US" sz="1200" dirty="0" smtClean="0"/>
              <a:t>=</a:t>
            </a:r>
            <a:r>
              <a:rPr lang="en-US" sz="1200" b="1" dirty="0" smtClean="0"/>
              <a:t>0</a:t>
            </a:r>
            <a:r>
              <a:rPr lang="en-US" sz="1200" dirty="0"/>
              <a:t>;			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vcodewide</a:t>
            </a:r>
            <a:r>
              <a:rPr lang="en-US" sz="1200" dirty="0" smtClean="0"/>
              <a:t>=</a:t>
            </a:r>
            <a:r>
              <a:rPr lang="en-US" sz="1200" b="1" dirty="0" smtClean="0"/>
              <a:t>0</a:t>
            </a:r>
            <a:r>
              <a:rPr lang="en-US" sz="1200" dirty="0"/>
              <a:t>;									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pl-PL" sz="1200" dirty="0" smtClean="0"/>
              <a:t>do </a:t>
            </a:r>
            <a:r>
              <a:rPr lang="pl-PL" sz="1200" dirty="0"/>
              <a:t>i = </a:t>
            </a:r>
            <a:r>
              <a:rPr lang="pl-PL" sz="1200" b="1" dirty="0"/>
              <a:t>1</a:t>
            </a:r>
            <a:r>
              <a:rPr lang="pl-PL" sz="1200" dirty="0"/>
              <a:t> to &amp;icdnum;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	if </a:t>
            </a:r>
            <a:r>
              <a:rPr lang="en-US" sz="1200" dirty="0" err="1"/>
              <a:t>icd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}=</a:t>
            </a:r>
            <a:r>
              <a:rPr lang="en-US" sz="1200" b="1" dirty="0"/>
              <a:t>1</a:t>
            </a:r>
            <a:r>
              <a:rPr lang="en-US" sz="1200" dirty="0"/>
              <a:t> then </a:t>
            </a:r>
            <a:r>
              <a:rPr lang="en-US" sz="1200" dirty="0" err="1"/>
              <a:t>countw</a:t>
            </a:r>
            <a:r>
              <a:rPr lang="en-US" sz="1200" dirty="0"/>
              <a:t>=countw+</a:t>
            </a:r>
            <a:r>
              <a:rPr lang="en-US" sz="1200" b="1" dirty="0"/>
              <a:t>1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 err="1">
                <a:solidFill>
                  <a:srgbClr val="FF0000"/>
                </a:solidFill>
              </a:rPr>
              <a:t>icdold</a:t>
            </a:r>
            <a:r>
              <a:rPr lang="en-US" sz="1200" dirty="0">
                <a:solidFill>
                  <a:srgbClr val="FF0000"/>
                </a:solidFill>
              </a:rPr>
              <a:t>{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>
                <a:solidFill>
                  <a:srgbClr val="FF0000"/>
                </a:solidFill>
              </a:rPr>
              <a:t>}=</a:t>
            </a:r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 then count09=count09+</a:t>
            </a:r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smtClean="0"/>
              <a:t>if </a:t>
            </a:r>
            <a:r>
              <a:rPr lang="en-US" sz="1200" dirty="0"/>
              <a:t>not missing(</a:t>
            </a:r>
            <a:r>
              <a:rPr lang="en-US" sz="1200" dirty="0" err="1"/>
              <a:t>firstchar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}) then </a:t>
            </a:r>
            <a:r>
              <a:rPr lang="en-US" sz="1200" dirty="0" err="1"/>
              <a:t>totalwide</a:t>
            </a:r>
            <a:r>
              <a:rPr lang="en-US" sz="1200" dirty="0"/>
              <a:t>=totalwide+</a:t>
            </a:r>
            <a:r>
              <a:rPr lang="en-US" sz="1200" b="1" dirty="0"/>
              <a:t>1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smtClean="0"/>
              <a:t>if </a:t>
            </a:r>
            <a:r>
              <a:rPr lang="en-US" sz="1200" dirty="0" err="1"/>
              <a:t>ecode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}=</a:t>
            </a:r>
            <a:r>
              <a:rPr lang="en-US" sz="1200" b="1" dirty="0"/>
              <a:t>1</a:t>
            </a:r>
            <a:r>
              <a:rPr lang="en-US" sz="1200" dirty="0"/>
              <a:t> then </a:t>
            </a:r>
            <a:r>
              <a:rPr lang="en-US" sz="1200" dirty="0" err="1"/>
              <a:t>ecodewide</a:t>
            </a:r>
            <a:r>
              <a:rPr lang="en-US" sz="1200" dirty="0"/>
              <a:t>=ecodewide+</a:t>
            </a:r>
            <a:r>
              <a:rPr lang="en-US" sz="1200" b="1" dirty="0"/>
              <a:t>1</a:t>
            </a:r>
            <a:r>
              <a:rPr lang="en-US" sz="1200" dirty="0"/>
              <a:t>;		</a:t>
            </a:r>
            <a:r>
              <a:rPr lang="en-US" sz="1200" dirty="0" smtClean="0"/>
              <a:t>if </a:t>
            </a:r>
            <a:r>
              <a:rPr lang="en-US" sz="1200" dirty="0" err="1"/>
              <a:t>vcode</a:t>
            </a:r>
            <a:r>
              <a:rPr lang="en-US" sz="1200" dirty="0"/>
              <a:t>{</a:t>
            </a:r>
            <a:r>
              <a:rPr lang="en-US" sz="1200" dirty="0" err="1"/>
              <a:t>i</a:t>
            </a:r>
            <a:r>
              <a:rPr lang="en-US" sz="1200" dirty="0"/>
              <a:t>}=</a:t>
            </a:r>
            <a:r>
              <a:rPr lang="en-US" sz="1200" b="1" dirty="0"/>
              <a:t>1</a:t>
            </a:r>
            <a:r>
              <a:rPr lang="en-US" sz="1200" dirty="0"/>
              <a:t> then </a:t>
            </a:r>
            <a:r>
              <a:rPr lang="en-US" sz="1200" dirty="0" err="1"/>
              <a:t>vcodewide</a:t>
            </a:r>
            <a:r>
              <a:rPr lang="en-US" sz="1200" dirty="0"/>
              <a:t>=vcodewide+</a:t>
            </a:r>
            <a:r>
              <a:rPr lang="en-US" sz="1200" b="1" dirty="0"/>
              <a:t>1</a:t>
            </a:r>
            <a:r>
              <a:rPr lang="en-US" sz="1200" dirty="0"/>
              <a:t>;	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smtClean="0"/>
              <a:t>end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end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48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94F9-5ED1-4638-AEB5-E90CC4747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738"/>
            <a:ext cx="5157787" cy="823912"/>
          </a:xfrm>
        </p:spPr>
        <p:txBody>
          <a:bodyPr/>
          <a:lstStyle/>
          <a:p>
            <a:r>
              <a:rPr lang="en-US" dirty="0"/>
              <a:t>PMCA v3.0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BFB27-44A9-4727-AAAD-C48C4A7A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830649"/>
            <a:ext cx="5157787" cy="602061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sort data=</a:t>
            </a:r>
            <a:r>
              <a:rPr lang="en-US" sz="1200" dirty="0" err="1"/>
              <a:t>icdcoded</a:t>
            </a:r>
            <a:r>
              <a:rPr lang="en-US" sz="1200" dirty="0"/>
              <a:t>; 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run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means data=</a:t>
            </a:r>
            <a:r>
              <a:rPr lang="en-US" sz="1200" dirty="0" err="1"/>
              <a:t>icdcoded</a:t>
            </a:r>
            <a:r>
              <a:rPr lang="en-US" sz="1200" dirty="0"/>
              <a:t> </a:t>
            </a:r>
            <a:r>
              <a:rPr lang="en-US" sz="1200" dirty="0" err="1"/>
              <a:t>noprint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</a:t>
            </a:r>
            <a:r>
              <a:rPr lang="en-US" sz="1200" dirty="0" smtClean="0"/>
              <a:t> by </a:t>
            </a:r>
            <a:r>
              <a:rPr lang="en-US" sz="1200" dirty="0"/>
              <a:t>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</a:t>
            </a:r>
            <a:r>
              <a:rPr lang="en-US" sz="1200" dirty="0" smtClean="0"/>
              <a:t>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 err="1"/>
              <a:t>countwide</a:t>
            </a:r>
            <a:r>
              <a:rPr lang="en-US" sz="1200" dirty="0"/>
              <a:t> </a:t>
            </a:r>
            <a:r>
              <a:rPr lang="en-US" sz="1200" dirty="0" err="1"/>
              <a:t>totalwide</a:t>
            </a:r>
            <a:r>
              <a:rPr lang="en-US" sz="1200" dirty="0"/>
              <a:t> </a:t>
            </a:r>
            <a:r>
              <a:rPr lang="en-US" sz="1200" dirty="0" err="1"/>
              <a:t>ecodewide</a:t>
            </a:r>
            <a:r>
              <a:rPr lang="en-US" sz="1200" dirty="0"/>
              <a:t> </a:t>
            </a:r>
            <a:r>
              <a:rPr lang="en-US" sz="1200" dirty="0" err="1"/>
              <a:t>vcodewide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output out=counts sum=</a:t>
            </a:r>
            <a:r>
              <a:rPr lang="en-US" sz="1200" dirty="0" err="1"/>
              <a:t>countwl</a:t>
            </a:r>
            <a:r>
              <a:rPr lang="en-US" sz="1200" dirty="0"/>
              <a:t> </a:t>
            </a:r>
            <a:r>
              <a:rPr lang="en-US" sz="1200" dirty="0" err="1"/>
              <a:t>totalwl</a:t>
            </a:r>
            <a:r>
              <a:rPr lang="en-US" sz="1200" dirty="0"/>
              <a:t> </a:t>
            </a:r>
            <a:r>
              <a:rPr lang="en-US" sz="1200" dirty="0" err="1"/>
              <a:t>ecodewl</a:t>
            </a:r>
            <a:r>
              <a:rPr lang="en-US" sz="1200" dirty="0"/>
              <a:t> </a:t>
            </a:r>
            <a:r>
              <a:rPr lang="en-US" sz="1200" dirty="0" err="1"/>
              <a:t>vcodewl</a:t>
            </a:r>
            <a:r>
              <a:rPr lang="en-US" sz="1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run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data counts; set counts; 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keep </a:t>
            </a:r>
            <a:r>
              <a:rPr lang="en-US" sz="1200" dirty="0"/>
              <a:t>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 </a:t>
            </a:r>
            <a:r>
              <a:rPr lang="en-US" sz="1200" dirty="0" err="1"/>
              <a:t>totalwl</a:t>
            </a:r>
            <a:r>
              <a:rPr lang="en-US" sz="1200" dirty="0"/>
              <a:t> </a:t>
            </a:r>
            <a:r>
              <a:rPr lang="en-US" sz="1200" dirty="0" err="1"/>
              <a:t>countwl</a:t>
            </a:r>
            <a:r>
              <a:rPr lang="en-US" sz="1200" dirty="0"/>
              <a:t> </a:t>
            </a:r>
            <a:r>
              <a:rPr lang="en-US" sz="1200" dirty="0" err="1"/>
              <a:t>ecodewl</a:t>
            </a:r>
            <a:r>
              <a:rPr lang="en-US" sz="1200" dirty="0"/>
              <a:t> </a:t>
            </a:r>
            <a:r>
              <a:rPr lang="en-US" sz="1200" dirty="0" err="1"/>
              <a:t>vcodewl</a:t>
            </a:r>
            <a:r>
              <a:rPr lang="en-US" sz="1200" dirty="0"/>
              <a:t>; 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run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sort data=claims; 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sort data=counts; 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data </a:t>
            </a:r>
            <a:r>
              <a:rPr lang="en-US" sz="1200" dirty="0" err="1"/>
              <a:t>icdcoded</a:t>
            </a:r>
            <a:r>
              <a:rPr lang="en-US" sz="1200" dirty="0"/>
              <a:t>; </a:t>
            </a:r>
            <a:r>
              <a:rPr lang="en-US" sz="1200" dirty="0" smtClean="0"/>
              <a:t>merge </a:t>
            </a:r>
            <a:r>
              <a:rPr lang="en-US" sz="1200" dirty="0"/>
              <a:t>claims counts; </a:t>
            </a:r>
            <a:r>
              <a:rPr lang="en-US" sz="1200" dirty="0" smtClean="0"/>
              <a:t>by </a:t>
            </a:r>
            <a:r>
              <a:rPr lang="en-US" sz="1200" dirty="0"/>
              <a:t>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if </a:t>
            </a:r>
            <a:r>
              <a:rPr lang="en-US" sz="1200" dirty="0" err="1"/>
              <a:t>countwl</a:t>
            </a:r>
            <a:r>
              <a:rPr lang="en-US" sz="1200" dirty="0"/>
              <a:t>&gt;=1 </a:t>
            </a:r>
            <a:r>
              <a:rPr lang="en-US" sz="1200" dirty="0" smtClean="0"/>
              <a:t>	then </a:t>
            </a:r>
            <a:r>
              <a:rPr lang="en-US" sz="1200" dirty="0"/>
              <a:t>icd10codeset=1;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else </a:t>
            </a:r>
            <a:r>
              <a:rPr lang="en-US" sz="1200" dirty="0"/>
              <a:t>if </a:t>
            </a:r>
            <a:r>
              <a:rPr lang="en-US" sz="1200" dirty="0" err="1"/>
              <a:t>countwl</a:t>
            </a:r>
            <a:r>
              <a:rPr lang="en-US" sz="1200" dirty="0"/>
              <a:t>=0 then do;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   if </a:t>
            </a:r>
            <a:r>
              <a:rPr lang="en-US" sz="1200" dirty="0" err="1"/>
              <a:t>totalwl</a:t>
            </a:r>
            <a:r>
              <a:rPr lang="en-US" sz="1200" dirty="0"/>
              <a:t>=1 &amp; </a:t>
            </a:r>
            <a:r>
              <a:rPr lang="en-US" sz="1200" dirty="0" err="1"/>
              <a:t>ecodewl</a:t>
            </a:r>
            <a:r>
              <a:rPr lang="en-US" sz="1200" dirty="0"/>
              <a:t>=1 </a:t>
            </a:r>
            <a:r>
              <a:rPr lang="en-US" sz="1200" dirty="0" smtClean="0"/>
              <a:t>	then </a:t>
            </a:r>
            <a:r>
              <a:rPr lang="en-US" sz="1200" dirty="0"/>
              <a:t>icd10codeset=1;	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if </a:t>
            </a:r>
            <a:r>
              <a:rPr lang="en-US" sz="1200" dirty="0" err="1"/>
              <a:t>totalwl</a:t>
            </a:r>
            <a:r>
              <a:rPr lang="en-US" sz="1200" dirty="0"/>
              <a:t>=1 &amp; </a:t>
            </a:r>
            <a:r>
              <a:rPr lang="en-US" sz="1200" dirty="0" err="1"/>
              <a:t>vcodewl</a:t>
            </a:r>
            <a:r>
              <a:rPr lang="en-US" sz="1200" dirty="0"/>
              <a:t>=1 </a:t>
            </a:r>
            <a:r>
              <a:rPr lang="en-US" sz="1200" dirty="0" smtClean="0"/>
              <a:t>	then </a:t>
            </a:r>
            <a:r>
              <a:rPr lang="en-US" sz="1200" dirty="0"/>
              <a:t>icd10codeset=0</a:t>
            </a:r>
            <a:r>
              <a:rPr lang="en-US" sz="1200" dirty="0" smtClean="0"/>
              <a:t>;</a:t>
            </a:r>
            <a:r>
              <a:rPr lang="en-US" sz="1200" dirty="0"/>
              <a:t>	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   else </a:t>
            </a:r>
            <a:r>
              <a:rPr lang="en-US" sz="1200" dirty="0"/>
              <a:t>icd10codeset=0;			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end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else </a:t>
            </a:r>
            <a:r>
              <a:rPr lang="en-US" sz="1200" dirty="0"/>
              <a:t>if icd10codeset=. </a:t>
            </a:r>
            <a:r>
              <a:rPr lang="en-US" sz="1200" dirty="0" smtClean="0"/>
              <a:t>	then </a:t>
            </a:r>
            <a:r>
              <a:rPr lang="en-US" sz="1200" dirty="0"/>
              <a:t>icd10codeset=0;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run;</a:t>
            </a:r>
            <a:endParaRPr lang="en-US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432CF-54EE-4456-9172-F2B6258F0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738"/>
            <a:ext cx="5183188" cy="823912"/>
          </a:xfrm>
        </p:spPr>
        <p:txBody>
          <a:bodyPr/>
          <a:lstStyle/>
          <a:p>
            <a:r>
              <a:rPr lang="en-US" dirty="0"/>
              <a:t>PMCA v3.1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A73A-4549-410E-AFD5-0DFD6313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830650"/>
            <a:ext cx="5183188" cy="6027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sort data=</a:t>
            </a:r>
            <a:r>
              <a:rPr lang="en-US" sz="1200" dirty="0" err="1"/>
              <a:t>icdcoded</a:t>
            </a:r>
            <a:r>
              <a:rPr lang="en-US" sz="1200" dirty="0"/>
              <a:t>; 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run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means data=</a:t>
            </a:r>
            <a:r>
              <a:rPr lang="en-US" sz="1200" dirty="0" err="1"/>
              <a:t>icdcoded</a:t>
            </a:r>
            <a:r>
              <a:rPr lang="en-US" sz="1200" dirty="0"/>
              <a:t> </a:t>
            </a:r>
            <a:r>
              <a:rPr lang="en-US" sz="1200" dirty="0" err="1"/>
              <a:t>noprint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/>
              <a:t>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 err="1" smtClean="0"/>
              <a:t>var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FF0000"/>
                </a:solidFill>
              </a:rPr>
              <a:t>count09 </a:t>
            </a:r>
            <a:r>
              <a:rPr lang="en-US" sz="1200" dirty="0" err="1">
                <a:solidFill>
                  <a:srgbClr val="FF0000"/>
                </a:solidFill>
              </a:rPr>
              <a:t>countw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/>
              <a:t>totalwide</a:t>
            </a:r>
            <a:r>
              <a:rPr lang="en-US" sz="1200" dirty="0"/>
              <a:t> </a:t>
            </a:r>
            <a:r>
              <a:rPr lang="en-US" sz="1200" dirty="0" err="1"/>
              <a:t>ecodewide</a:t>
            </a:r>
            <a:r>
              <a:rPr lang="en-US" sz="1200" dirty="0"/>
              <a:t> </a:t>
            </a:r>
            <a:r>
              <a:rPr lang="en-US" sz="1200" dirty="0" err="1"/>
              <a:t>vcodewide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 </a:t>
            </a:r>
            <a:r>
              <a:rPr lang="en-US" sz="1200" dirty="0" smtClean="0"/>
              <a:t> output </a:t>
            </a:r>
            <a:r>
              <a:rPr lang="en-US" sz="1200" dirty="0"/>
              <a:t>out=counts sum=</a:t>
            </a:r>
            <a:r>
              <a:rPr lang="en-US" sz="1200" dirty="0">
                <a:solidFill>
                  <a:srgbClr val="FF0000"/>
                </a:solidFill>
              </a:rPr>
              <a:t>countw09 countw1 </a:t>
            </a:r>
            <a:r>
              <a:rPr lang="en-US" sz="1200" dirty="0" err="1"/>
              <a:t>totalwl</a:t>
            </a:r>
            <a:r>
              <a:rPr lang="en-US" sz="1200" dirty="0"/>
              <a:t> </a:t>
            </a:r>
            <a:r>
              <a:rPr lang="en-US" sz="1200" dirty="0" err="1"/>
              <a:t>ecodewl</a:t>
            </a:r>
            <a:r>
              <a:rPr lang="en-US" sz="1200" dirty="0"/>
              <a:t> </a:t>
            </a:r>
            <a:r>
              <a:rPr lang="en-US" sz="1200" dirty="0" err="1"/>
              <a:t>vcodewl</a:t>
            </a:r>
            <a:r>
              <a:rPr lang="en-US" sz="1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run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data </a:t>
            </a:r>
            <a:r>
              <a:rPr lang="en-US" sz="1200" dirty="0">
                <a:solidFill>
                  <a:srgbClr val="FF0000"/>
                </a:solidFill>
              </a:rPr>
              <a:t>counts2</a:t>
            </a:r>
            <a:r>
              <a:rPr lang="en-US" sz="1200" dirty="0"/>
              <a:t>; set counts</a:t>
            </a:r>
            <a:r>
              <a:rPr lang="en-US" sz="12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r>
              <a:rPr lang="en-US" sz="1200" dirty="0" smtClean="0"/>
              <a:t>  </a:t>
            </a:r>
            <a:r>
              <a:rPr lang="en-US" sz="1200" dirty="0"/>
              <a:t>keep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 </a:t>
            </a:r>
            <a:r>
              <a:rPr lang="en-US" sz="1200" dirty="0" err="1"/>
              <a:t>totalwl</a:t>
            </a:r>
            <a:r>
              <a:rPr lang="en-US" sz="1200" dirty="0"/>
              <a:t> countw09 countw1 </a:t>
            </a:r>
            <a:r>
              <a:rPr lang="en-US" sz="1200" dirty="0" err="1"/>
              <a:t>ecodewl</a:t>
            </a:r>
            <a:r>
              <a:rPr lang="en-US" sz="1200" dirty="0"/>
              <a:t> </a:t>
            </a:r>
            <a:r>
              <a:rPr lang="en-US" sz="1200" dirty="0" err="1"/>
              <a:t>vcodewl</a:t>
            </a:r>
            <a:r>
              <a:rPr lang="en-US" sz="1200" dirty="0"/>
              <a:t>; 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run</a:t>
            </a:r>
            <a:r>
              <a:rPr lang="en-US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sort data=claims; 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/>
              <a:t>proc</a:t>
            </a:r>
            <a:r>
              <a:rPr lang="en-US" sz="1200" dirty="0"/>
              <a:t> sort data=</a:t>
            </a:r>
            <a:r>
              <a:rPr lang="en-US" sz="1200" dirty="0">
                <a:solidFill>
                  <a:srgbClr val="FF0000"/>
                </a:solidFill>
              </a:rPr>
              <a:t>counts2</a:t>
            </a:r>
            <a:r>
              <a:rPr lang="en-US" sz="1200" dirty="0"/>
              <a:t>; by 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run;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data </a:t>
            </a:r>
            <a:r>
              <a:rPr lang="en-US" sz="1200" dirty="0">
                <a:solidFill>
                  <a:srgbClr val="FF0000"/>
                </a:solidFill>
              </a:rPr>
              <a:t>icdcoded2</a:t>
            </a:r>
            <a:r>
              <a:rPr lang="en-US" sz="1200" dirty="0"/>
              <a:t>; </a:t>
            </a:r>
            <a:r>
              <a:rPr lang="en-US" sz="1200" dirty="0" smtClean="0"/>
              <a:t>merge </a:t>
            </a:r>
            <a:r>
              <a:rPr lang="en-US" sz="1200" dirty="0"/>
              <a:t>claims </a:t>
            </a:r>
            <a:r>
              <a:rPr lang="en-US" sz="1200" dirty="0">
                <a:solidFill>
                  <a:srgbClr val="FF0000"/>
                </a:solidFill>
              </a:rPr>
              <a:t>counts2</a:t>
            </a:r>
            <a:r>
              <a:rPr lang="en-US" sz="1200" dirty="0"/>
              <a:t>; </a:t>
            </a:r>
            <a:r>
              <a:rPr lang="en-US" sz="1200" dirty="0" smtClean="0"/>
              <a:t>by </a:t>
            </a:r>
            <a:r>
              <a:rPr lang="en-US" sz="1200" dirty="0"/>
              <a:t>&amp;</a:t>
            </a:r>
            <a:r>
              <a:rPr lang="en-US" sz="1200" dirty="0" err="1"/>
              <a:t>sid</a:t>
            </a:r>
            <a:r>
              <a:rPr lang="en-US" sz="1200" dirty="0"/>
              <a:t> &amp;</a:t>
            </a:r>
            <a:r>
              <a:rPr lang="en-US" sz="1200" dirty="0" err="1"/>
              <a:t>claimid</a:t>
            </a:r>
            <a:r>
              <a:rPr lang="en-US" sz="12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>
                <a:solidFill>
                  <a:srgbClr val="FF0000"/>
                </a:solidFill>
              </a:rPr>
              <a:t>countw1&gt;0 </a:t>
            </a:r>
            <a:r>
              <a:rPr lang="en-US" sz="1200" dirty="0" smtClean="0">
                <a:solidFill>
                  <a:srgbClr val="FF0000"/>
                </a:solidFill>
              </a:rPr>
              <a:t>	then </a:t>
            </a:r>
            <a:r>
              <a:rPr lang="en-US" sz="1200" dirty="0">
                <a:solidFill>
                  <a:srgbClr val="FF0000"/>
                </a:solidFill>
              </a:rPr>
              <a:t>icd10codeset=1</a:t>
            </a:r>
            <a:r>
              <a:rPr lang="en-US" sz="1200" dirty="0" smtClean="0">
                <a:solidFill>
                  <a:srgbClr val="FF0000"/>
                </a:solidFill>
              </a:rPr>
              <a:t>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else </a:t>
            </a:r>
            <a:r>
              <a:rPr lang="en-US" sz="1200" dirty="0">
                <a:solidFill>
                  <a:srgbClr val="FF0000"/>
                </a:solidFill>
              </a:rPr>
              <a:t>if countw09&gt;=1 </a:t>
            </a:r>
            <a:r>
              <a:rPr lang="en-US" sz="1200" dirty="0" smtClean="0">
                <a:solidFill>
                  <a:srgbClr val="FF0000"/>
                </a:solidFill>
              </a:rPr>
              <a:t>	then </a:t>
            </a:r>
            <a:r>
              <a:rPr lang="en-US" sz="1200" dirty="0">
                <a:solidFill>
                  <a:srgbClr val="FF0000"/>
                </a:solidFill>
              </a:rPr>
              <a:t>icd10codeset=0;		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else </a:t>
            </a:r>
            <a:r>
              <a:rPr lang="en-US" sz="1200" dirty="0">
                <a:solidFill>
                  <a:srgbClr val="FF0000"/>
                </a:solidFill>
              </a:rPr>
              <a:t>do</a:t>
            </a:r>
            <a:r>
              <a:rPr lang="en-US" sz="12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  if </a:t>
            </a:r>
            <a:r>
              <a:rPr lang="en-US" sz="1200" dirty="0" err="1">
                <a:solidFill>
                  <a:srgbClr val="FF0000"/>
                </a:solidFill>
              </a:rPr>
              <a:t>ecodewl</a:t>
            </a:r>
            <a:r>
              <a:rPr lang="en-US" sz="1200" dirty="0">
                <a:solidFill>
                  <a:srgbClr val="FF0000"/>
                </a:solidFill>
              </a:rPr>
              <a:t>&gt;=1 </a:t>
            </a:r>
            <a:r>
              <a:rPr lang="en-US" sz="1200" dirty="0" smtClean="0">
                <a:solidFill>
                  <a:srgbClr val="FF0000"/>
                </a:solidFill>
              </a:rPr>
              <a:t>	then </a:t>
            </a:r>
            <a:r>
              <a:rPr lang="en-US" sz="1200" dirty="0">
                <a:solidFill>
                  <a:srgbClr val="FF0000"/>
                </a:solidFill>
              </a:rPr>
              <a:t>icd10codeset=1;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      if </a:t>
            </a:r>
            <a:r>
              <a:rPr lang="en-US" sz="1200" dirty="0" err="1">
                <a:solidFill>
                  <a:srgbClr val="FF0000"/>
                </a:solidFill>
              </a:rPr>
              <a:t>vcodewl</a:t>
            </a:r>
            <a:r>
              <a:rPr lang="en-US" sz="1200" dirty="0">
                <a:solidFill>
                  <a:srgbClr val="FF0000"/>
                </a:solidFill>
              </a:rPr>
              <a:t>&gt;=1 </a:t>
            </a:r>
            <a:r>
              <a:rPr lang="en-US" sz="1200" dirty="0" smtClean="0">
                <a:solidFill>
                  <a:srgbClr val="FF0000"/>
                </a:solidFill>
              </a:rPr>
              <a:t>	then </a:t>
            </a:r>
            <a:r>
              <a:rPr lang="en-US" sz="1200" dirty="0">
                <a:solidFill>
                  <a:srgbClr val="FF0000"/>
                </a:solidFill>
              </a:rPr>
              <a:t>icd10codeset=0;	</a:t>
            </a: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end;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	</a:t>
            </a:r>
            <a:r>
              <a:rPr lang="en-US" sz="1200" dirty="0" smtClean="0"/>
              <a:t> </a:t>
            </a:r>
            <a:r>
              <a:rPr lang="en-US" sz="1200" dirty="0"/>
              <a:t>	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if </a:t>
            </a:r>
            <a:r>
              <a:rPr lang="en-US" sz="1200" dirty="0">
                <a:solidFill>
                  <a:srgbClr val="FF0000"/>
                </a:solidFill>
              </a:rPr>
              <a:t>missing(&amp;</a:t>
            </a:r>
            <a:r>
              <a:rPr lang="en-US" sz="1200" dirty="0" err="1">
                <a:solidFill>
                  <a:srgbClr val="FF0000"/>
                </a:solidFill>
              </a:rPr>
              <a:t>sid</a:t>
            </a:r>
            <a:r>
              <a:rPr lang="en-US" sz="1200" dirty="0">
                <a:solidFill>
                  <a:srgbClr val="FF0000"/>
                </a:solidFill>
              </a:rPr>
              <a:t>) then delete</a:t>
            </a:r>
            <a:r>
              <a:rPr lang="en-US" sz="12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run;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232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Added or Corrected ICD-10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Cardiac codes: </a:t>
            </a:r>
          </a:p>
          <a:p>
            <a:pPr marL="0" indent="0">
              <a:buNone/>
            </a:pPr>
            <a:r>
              <a:rPr lang="en-US" dirty="0" smtClean="0"/>
              <a:t>A1884; I270-I272; I2781-I2782; I2789; I279; I280-I281; I288-I289</a:t>
            </a:r>
          </a:p>
          <a:p>
            <a:r>
              <a:rPr lang="en-US" dirty="0" smtClean="0"/>
              <a:t>Gastro codes:</a:t>
            </a:r>
          </a:p>
          <a:p>
            <a:pPr marL="0" indent="0">
              <a:buNone/>
            </a:pPr>
            <a:r>
              <a:rPr lang="en-US" dirty="0" smtClean="0"/>
              <a:t>K811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Genitourinary codes:</a:t>
            </a:r>
          </a:p>
          <a:p>
            <a:pPr marL="0" indent="0">
              <a:buNone/>
            </a:pPr>
            <a:r>
              <a:rPr lang="en-US" dirty="0"/>
              <a:t>Q6431</a:t>
            </a:r>
          </a:p>
          <a:p>
            <a:r>
              <a:rPr lang="en-US" dirty="0"/>
              <a:t>Metabolic codes</a:t>
            </a:r>
          </a:p>
          <a:p>
            <a:pPr marL="0" indent="0">
              <a:buNone/>
            </a:pPr>
            <a:r>
              <a:rPr lang="en-US" dirty="0" smtClean="0"/>
              <a:t>H49811-H49813; H49819</a:t>
            </a:r>
          </a:p>
        </p:txBody>
      </p:sp>
    </p:spTree>
    <p:extLst>
      <p:ext uri="{BB962C8B-B14F-4D97-AF65-F5344CB8AC3E}">
        <p14:creationId xmlns:p14="http://schemas.microsoft.com/office/powerpoint/2010/main" val="387559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460</Words>
  <Application>Microsoft Office PowerPoint</Application>
  <PresentationFormat>Widescreen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Added or Corrected ICD-10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Whitlock, Kathryn</dc:creator>
  <cp:lastModifiedBy>kwhitl</cp:lastModifiedBy>
  <cp:revision>7</cp:revision>
  <dcterms:created xsi:type="dcterms:W3CDTF">2019-07-23T18:42:06Z</dcterms:created>
  <dcterms:modified xsi:type="dcterms:W3CDTF">2019-07-23T20:25:02Z</dcterms:modified>
</cp:coreProperties>
</file>