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596348" y="-780035"/>
            <a:ext cx="12788348" cy="3761775"/>
          </a:xfrm>
        </p:spPr>
        <p:txBody>
          <a:bodyPr/>
          <a:lstStyle/>
          <a:p>
            <a:r>
              <a:rPr lang="ru-RU" b="1" dirty="0" smtClean="0">
                <a:ln w="22225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</a:rPr>
              <a:t>Ветрогенераторы на остановке</a:t>
            </a:r>
            <a:endParaRPr lang="ru-RU" b="1" dirty="0">
              <a:ln w="22225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18960" y="5175709"/>
            <a:ext cx="6987645" cy="1388534"/>
          </a:xfrm>
        </p:spPr>
        <p:txBody>
          <a:bodyPr/>
          <a:lstStyle/>
          <a:p>
            <a:r>
              <a:rPr lang="ru-RU" dirty="0" smtClean="0"/>
              <a:t>Подготовила: студентка ИАТЭ НИЯУ МИФИ</a:t>
            </a:r>
          </a:p>
          <a:p>
            <a:r>
              <a:rPr lang="ru-RU" dirty="0" smtClean="0"/>
              <a:t>Хромачева Н.О.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990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1065" y="594360"/>
            <a:ext cx="10018713" cy="175259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u="sng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Какие функции могут выполнять остановки</a:t>
            </a:r>
            <a:r>
              <a:rPr lang="ru-RU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 </a:t>
            </a:r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654" y="2561393"/>
            <a:ext cx="4843720" cy="3124200"/>
          </a:xfrm>
        </p:spPr>
      </p:pic>
      <p:sp>
        <p:nvSpPr>
          <p:cNvPr id="7" name="TextBox 6"/>
          <p:cNvSpPr txBox="1"/>
          <p:nvPr/>
        </p:nvSpPr>
        <p:spPr>
          <a:xfrm>
            <a:off x="6726636" y="2476607"/>
            <a:ext cx="50952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 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Рассмотрим остановки в крупных городах.</a:t>
            </a:r>
          </a:p>
          <a:p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Итак, какие же функции выполняют остановки?</a:t>
            </a:r>
          </a:p>
          <a:p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Главная функция- указывают место, где останавливается общественный транспорт.</a:t>
            </a:r>
          </a:p>
          <a:p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 мимо этой явной функции, есть также неявная функция, точнее неявные.</a:t>
            </a:r>
          </a:p>
          <a:p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Во-первых, они способствуют развитию города. 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 action="ppaction://hlinksldjump"/>
              </a:rPr>
              <a:t>Поясню на примере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09488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203" y="3751552"/>
            <a:ext cx="3150275" cy="29353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917" y="1467728"/>
            <a:ext cx="2910625" cy="20988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7" name="Прямая со стрелкой 6"/>
          <p:cNvCxnSpPr/>
          <p:nvPr/>
        </p:nvCxnSpPr>
        <p:spPr>
          <a:xfrm flipH="1" flipV="1">
            <a:off x="1823016" y="2001453"/>
            <a:ext cx="2894758" cy="9802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олилиния 7"/>
          <p:cNvSpPr/>
          <p:nvPr/>
        </p:nvSpPr>
        <p:spPr>
          <a:xfrm>
            <a:off x="1599781" y="1574209"/>
            <a:ext cx="540913" cy="553791"/>
          </a:xfrm>
          <a:custGeom>
            <a:avLst/>
            <a:gdLst>
              <a:gd name="connsiteX0" fmla="*/ 528034 w 540913"/>
              <a:gd name="connsiteY0" fmla="*/ 103031 h 553791"/>
              <a:gd name="connsiteX1" fmla="*/ 476518 w 540913"/>
              <a:gd name="connsiteY1" fmla="*/ 38636 h 553791"/>
              <a:gd name="connsiteX2" fmla="*/ 399245 w 540913"/>
              <a:gd name="connsiteY2" fmla="*/ 12878 h 553791"/>
              <a:gd name="connsiteX3" fmla="*/ 360608 w 540913"/>
              <a:gd name="connsiteY3" fmla="*/ 0 h 553791"/>
              <a:gd name="connsiteX4" fmla="*/ 128789 w 540913"/>
              <a:gd name="connsiteY4" fmla="*/ 38636 h 553791"/>
              <a:gd name="connsiteX5" fmla="*/ 77273 w 540913"/>
              <a:gd name="connsiteY5" fmla="*/ 90152 h 553791"/>
              <a:gd name="connsiteX6" fmla="*/ 0 w 540913"/>
              <a:gd name="connsiteY6" fmla="*/ 193183 h 553791"/>
              <a:gd name="connsiteX7" fmla="*/ 38637 w 540913"/>
              <a:gd name="connsiteY7" fmla="*/ 425002 h 553791"/>
              <a:gd name="connsiteX8" fmla="*/ 51516 w 540913"/>
              <a:gd name="connsiteY8" fmla="*/ 489397 h 553791"/>
              <a:gd name="connsiteX9" fmla="*/ 128789 w 540913"/>
              <a:gd name="connsiteY9" fmla="*/ 553791 h 553791"/>
              <a:gd name="connsiteX10" fmla="*/ 270456 w 540913"/>
              <a:gd name="connsiteY10" fmla="*/ 540912 h 553791"/>
              <a:gd name="connsiteX11" fmla="*/ 309093 w 540913"/>
              <a:gd name="connsiteY11" fmla="*/ 528033 h 553791"/>
              <a:gd name="connsiteX12" fmla="*/ 360608 w 540913"/>
              <a:gd name="connsiteY12" fmla="*/ 515155 h 553791"/>
              <a:gd name="connsiteX13" fmla="*/ 437882 w 540913"/>
              <a:gd name="connsiteY13" fmla="*/ 489397 h 553791"/>
              <a:gd name="connsiteX14" fmla="*/ 476518 w 540913"/>
              <a:gd name="connsiteY14" fmla="*/ 450760 h 553791"/>
              <a:gd name="connsiteX15" fmla="*/ 515155 w 540913"/>
              <a:gd name="connsiteY15" fmla="*/ 425002 h 553791"/>
              <a:gd name="connsiteX16" fmla="*/ 528034 w 540913"/>
              <a:gd name="connsiteY16" fmla="*/ 347729 h 553791"/>
              <a:gd name="connsiteX17" fmla="*/ 515155 w 540913"/>
              <a:gd name="connsiteY17" fmla="*/ 257577 h 553791"/>
              <a:gd name="connsiteX18" fmla="*/ 502276 w 540913"/>
              <a:gd name="connsiteY18" fmla="*/ 218940 h 553791"/>
              <a:gd name="connsiteX19" fmla="*/ 540913 w 540913"/>
              <a:gd name="connsiteY19" fmla="*/ 193183 h 553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40913" h="553791">
                <a:moveTo>
                  <a:pt x="528034" y="103031"/>
                </a:moveTo>
                <a:cubicBezTo>
                  <a:pt x="510862" y="81566"/>
                  <a:pt x="499037" y="54400"/>
                  <a:pt x="476518" y="38636"/>
                </a:cubicBezTo>
                <a:cubicBezTo>
                  <a:pt x="454275" y="23066"/>
                  <a:pt x="425003" y="21464"/>
                  <a:pt x="399245" y="12878"/>
                </a:cubicBezTo>
                <a:lnTo>
                  <a:pt x="360608" y="0"/>
                </a:lnTo>
                <a:cubicBezTo>
                  <a:pt x="283032" y="5541"/>
                  <a:pt x="195364" y="-11295"/>
                  <a:pt x="128789" y="38636"/>
                </a:cubicBezTo>
                <a:cubicBezTo>
                  <a:pt x="109361" y="53207"/>
                  <a:pt x="92820" y="71496"/>
                  <a:pt x="77273" y="90152"/>
                </a:cubicBezTo>
                <a:cubicBezTo>
                  <a:pt x="49790" y="123131"/>
                  <a:pt x="0" y="193183"/>
                  <a:pt x="0" y="193183"/>
                </a:cubicBezTo>
                <a:cubicBezTo>
                  <a:pt x="24368" y="509958"/>
                  <a:pt x="-11922" y="256474"/>
                  <a:pt x="38637" y="425002"/>
                </a:cubicBezTo>
                <a:cubicBezTo>
                  <a:pt x="44927" y="445969"/>
                  <a:pt x="41727" y="469818"/>
                  <a:pt x="51516" y="489397"/>
                </a:cubicBezTo>
                <a:cubicBezTo>
                  <a:pt x="63911" y="514187"/>
                  <a:pt x="106601" y="538999"/>
                  <a:pt x="128789" y="553791"/>
                </a:cubicBezTo>
                <a:cubicBezTo>
                  <a:pt x="176011" y="549498"/>
                  <a:pt x="223516" y="547618"/>
                  <a:pt x="270456" y="540912"/>
                </a:cubicBezTo>
                <a:cubicBezTo>
                  <a:pt x="283895" y="538992"/>
                  <a:pt x="296040" y="531762"/>
                  <a:pt x="309093" y="528033"/>
                </a:cubicBezTo>
                <a:cubicBezTo>
                  <a:pt x="326112" y="523171"/>
                  <a:pt x="343654" y="520241"/>
                  <a:pt x="360608" y="515155"/>
                </a:cubicBezTo>
                <a:cubicBezTo>
                  <a:pt x="386614" y="507353"/>
                  <a:pt x="437882" y="489397"/>
                  <a:pt x="437882" y="489397"/>
                </a:cubicBezTo>
                <a:cubicBezTo>
                  <a:pt x="450761" y="476518"/>
                  <a:pt x="462526" y="462420"/>
                  <a:pt x="476518" y="450760"/>
                </a:cubicBezTo>
                <a:cubicBezTo>
                  <a:pt x="488409" y="440851"/>
                  <a:pt x="508233" y="438846"/>
                  <a:pt x="515155" y="425002"/>
                </a:cubicBezTo>
                <a:cubicBezTo>
                  <a:pt x="526833" y="401646"/>
                  <a:pt x="523741" y="373487"/>
                  <a:pt x="528034" y="347729"/>
                </a:cubicBezTo>
                <a:cubicBezTo>
                  <a:pt x="523741" y="317678"/>
                  <a:pt x="521108" y="287343"/>
                  <a:pt x="515155" y="257577"/>
                </a:cubicBezTo>
                <a:cubicBezTo>
                  <a:pt x="512493" y="244265"/>
                  <a:pt x="497234" y="231545"/>
                  <a:pt x="502276" y="218940"/>
                </a:cubicBezTo>
                <a:cubicBezTo>
                  <a:pt x="508025" y="204569"/>
                  <a:pt x="540913" y="193183"/>
                  <a:pt x="540913" y="193183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391207" y="3072282"/>
            <a:ext cx="177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Кондиционер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799917" y="444137"/>
            <a:ext cx="61292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b="1" u="sng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Остановки в Дубае.</a:t>
            </a:r>
            <a:endParaRPr lang="ru-RU" sz="4000" b="1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6429577" y="1363462"/>
            <a:ext cx="560567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ru-RU" sz="1700" b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 </a:t>
            </a:r>
            <a:r>
              <a:rPr lang="ru-RU" sz="17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данным Иссы Абдул </a:t>
            </a:r>
            <a:r>
              <a:rPr lang="ru-RU" sz="1700" b="1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Рахама</a:t>
            </a:r>
            <a:r>
              <a:rPr lang="ru-RU" sz="17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Аль-</a:t>
            </a:r>
            <a:r>
              <a:rPr lang="ru-RU" sz="1700" b="1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Доссари</a:t>
            </a:r>
            <a:r>
              <a:rPr lang="ru-RU" sz="17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главного исполнительного директора Комитета по дорогам и транспорту </a:t>
            </a:r>
            <a:r>
              <a:rPr lang="ru-RU" sz="1700" b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Дубая, создали </a:t>
            </a:r>
            <a:r>
              <a:rPr lang="ru-RU" sz="17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126 новых автобусных </a:t>
            </a:r>
            <a:r>
              <a:rPr lang="ru-RU" sz="1700" b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остановок.</a:t>
            </a:r>
            <a:r>
              <a:rPr lang="ru-RU" sz="17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ru-RU" sz="17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Общее количество таких остановок в Дубае достигнет в июле </a:t>
            </a:r>
            <a:r>
              <a:rPr lang="ru-RU" sz="1700" b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656 2014 , однако </a:t>
            </a:r>
            <a:r>
              <a:rPr lang="ru-RU" sz="17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работа на этом не остановится, поскольку RTA планирует довести это число до двух тысяч. </a:t>
            </a:r>
            <a:r>
              <a:rPr lang="ru-RU" sz="17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ru-RU" sz="17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17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700" b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</a:p>
          <a:p>
            <a:r>
              <a:rPr lang="ru-RU" sz="17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700" b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Аль-</a:t>
            </a:r>
            <a:r>
              <a:rPr lang="ru-RU" sz="1700" b="1" dirty="0" err="1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Доссари</a:t>
            </a:r>
            <a:r>
              <a:rPr lang="ru-RU" sz="1700" b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7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признает, что использование общественного транспорта в Дубае развито значительно слабее по сравнению с другими крупными городами мира. </a:t>
            </a:r>
            <a:endParaRPr lang="ru-RU" sz="1700" b="1" dirty="0" smtClean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Закрытые автобусные остановки в Дубае, которым нет пока аналогов в мире, имеющие внутри кондиционеры, будут снабжены в ближайшее время новым удобством. Туда проведут беспроводной Интернет.</a:t>
            </a:r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47376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u="sng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Что можно сделать, если воспользоваться разработками компании </a:t>
            </a:r>
            <a:r>
              <a:rPr lang="en-US" u="sng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Aerogreen</a:t>
            </a:r>
            <a:r>
              <a:rPr lang="ru-RU" u="sng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  <a:endParaRPr lang="ru-RU" u="s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2431" y="2508167"/>
            <a:ext cx="4932609" cy="3805708"/>
          </a:xfrm>
        </p:spPr>
        <p:txBody>
          <a:bodyPr>
            <a:normAutofit fontScale="70000" lnSpcReduction="20000"/>
          </a:bodyPr>
          <a:lstStyle/>
          <a:p>
            <a:r>
              <a:rPr lang="ru-RU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Во-первых, это бесплатная электроэнергия, которая позволит осветить в ночное время, и обогреть остановки зимой, так как ветер дует всегда.</a:t>
            </a:r>
          </a:p>
          <a:p>
            <a:r>
              <a:rPr lang="ru-RU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Во-вторых, </a:t>
            </a:r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Aerogreen </a:t>
            </a:r>
            <a:r>
              <a:rPr lang="ru-RU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может обеспечить кондиционеры, которые будут очищать воздух внутри.</a:t>
            </a:r>
          </a:p>
          <a:p>
            <a:r>
              <a:rPr lang="ru-RU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В-третьих, с помощью ветрогенераторов, возможно установить бесплатный </a:t>
            </a:r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Wi-Fi</a:t>
            </a:r>
            <a:r>
              <a:rPr lang="ru-RU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ru-RU" b="1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ru-RU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В-четвертых, установив такого типа остановки, можно привлечь компании, заинтересованные в размещении рекламы. Реклама будет  доступна огромной массе людей ежедневно. Таким образом, </a:t>
            </a:r>
            <a:r>
              <a:rPr lang="ru-RU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ф</a:t>
            </a:r>
            <a:r>
              <a:rPr lang="ru-RU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инансирование таких установок может быть взаимовыгодным.</a:t>
            </a:r>
            <a:endParaRPr lang="ru-RU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/>
          <a:stretch/>
        </p:blipFill>
        <p:spPr>
          <a:xfrm>
            <a:off x="6531981" y="2500144"/>
            <a:ext cx="4971245" cy="38108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89694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287" y="3816625"/>
            <a:ext cx="3379303" cy="26901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4711" y="606287"/>
            <a:ext cx="10018713" cy="1752599"/>
          </a:xfrm>
        </p:spPr>
        <p:txBody>
          <a:bodyPr>
            <a:normAutofit/>
          </a:bodyPr>
          <a:lstStyle/>
          <a:p>
            <a:r>
              <a:rPr lang="ru-RU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Спасибо за внимание!</a:t>
            </a:r>
            <a:endParaRPr lang="ru-RU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8957" y="1916338"/>
            <a:ext cx="111583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Такого рода остановки могут быть установлены в любом городе России. Для получения электроэнергии конструкции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Aerogreen</a:t>
            </a:r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требуется 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</a:t>
            </a:r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редняя скорость </a:t>
            </a:r>
            <a:r>
              <a:rPr lang="ru-RU" sz="3200" dirty="0" smtClean="0">
                <a:ln w="0"/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  <a:t>воздушного </a:t>
            </a:r>
            <a:r>
              <a:rPr lang="ru-RU" sz="3200" dirty="0">
                <a:ln w="0"/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  <a:t>потока 2 м/с.</a:t>
            </a:r>
          </a:p>
          <a:p>
            <a:r>
              <a:rPr lang="ru-RU" sz="4000" dirty="0" smtClean="0"/>
              <a:t> 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2096827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4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TC103457496[[fn=Параллакс]]</Template>
  <TotalTime>161</TotalTime>
  <Words>219</Words>
  <Application>Microsoft Office PowerPoint</Application>
  <PresentationFormat>Широкоэкранный</PresentationFormat>
  <Paragraphs>22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Corbel</vt:lpstr>
      <vt:lpstr>Параллакс</vt:lpstr>
      <vt:lpstr>Ветрогенераторы на остановке</vt:lpstr>
      <vt:lpstr>Какие функции могут выполнять остановки? </vt:lpstr>
      <vt:lpstr>Презентация PowerPoint</vt:lpstr>
      <vt:lpstr>Что можно сделать, если воспользоваться разработками компании Aerogreen?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Ветрогенераторы на остановке</dc:title>
  <dc:creator>Наталия</dc:creator>
  <cp:lastModifiedBy>Наталия</cp:lastModifiedBy>
  <cp:revision>10</cp:revision>
  <dcterms:created xsi:type="dcterms:W3CDTF">2014-03-14T15:52:56Z</dcterms:created>
  <dcterms:modified xsi:type="dcterms:W3CDTF">2014-03-14T18:34:34Z</dcterms:modified>
</cp:coreProperties>
</file>