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60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5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9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54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9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5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4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1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8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A3B3-4473-44C9-BFC8-0DE27ED58D92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175E-6B9E-480A-BBC7-470774947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2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VERB BE IN PAST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/>
              <a:t>WAS- WERE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544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5711" y="425871"/>
            <a:ext cx="8825659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/>
              <a:t>WAS - WERE</a:t>
            </a:r>
            <a:endParaRPr lang="es-ES" sz="40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0" t="11647" r="9773" b="10260"/>
          <a:stretch/>
        </p:blipFill>
        <p:spPr>
          <a:xfrm>
            <a:off x="651882" y="425871"/>
            <a:ext cx="10600618" cy="62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37" t="15425" r="14102" b="19392"/>
          <a:stretch/>
        </p:blipFill>
        <p:spPr>
          <a:xfrm>
            <a:off x="591671" y="505699"/>
            <a:ext cx="10556525" cy="61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1" t="32744" r="29060" b="33562"/>
          <a:stretch/>
        </p:blipFill>
        <p:spPr>
          <a:xfrm>
            <a:off x="631776" y="1629886"/>
            <a:ext cx="9199938" cy="35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5" t="12023" r="5257" b="17010"/>
          <a:stretch/>
        </p:blipFill>
        <p:spPr>
          <a:xfrm>
            <a:off x="711838" y="623944"/>
            <a:ext cx="10085104" cy="57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23" t="25449" r="22725" b="9338"/>
          <a:stretch/>
        </p:blipFill>
        <p:spPr>
          <a:xfrm>
            <a:off x="673479" y="515934"/>
            <a:ext cx="9083708" cy="61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37" t="18599" r="6969" b="25779"/>
          <a:stretch/>
        </p:blipFill>
        <p:spPr>
          <a:xfrm>
            <a:off x="645458" y="653100"/>
            <a:ext cx="11085887" cy="5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69" t="14912" r="8510" b="4955"/>
          <a:stretch/>
        </p:blipFill>
        <p:spPr>
          <a:xfrm>
            <a:off x="688489" y="446071"/>
            <a:ext cx="9595822" cy="6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1" t="29559" r="7826" b="26875"/>
          <a:stretch/>
        </p:blipFill>
        <p:spPr>
          <a:xfrm>
            <a:off x="652769" y="1441525"/>
            <a:ext cx="10688360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046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</TotalTime>
  <Words>10</Words>
  <Application>Microsoft Office PowerPoint</Application>
  <PresentationFormat>Panorámica</PresentationFormat>
  <Paragraphs>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VERB BE IN PAST </vt:lpstr>
      <vt:lpstr>WAS - WERE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- WERE</dc:title>
  <dc:creator>USETST</dc:creator>
  <cp:lastModifiedBy>USETST</cp:lastModifiedBy>
  <cp:revision>7</cp:revision>
  <dcterms:created xsi:type="dcterms:W3CDTF">2020-11-01T22:35:55Z</dcterms:created>
  <dcterms:modified xsi:type="dcterms:W3CDTF">2021-06-08T05:54:43Z</dcterms:modified>
</cp:coreProperties>
</file>