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92" r:id="rId1"/>
    <p:sldMasterId id="2147483800" r:id="rId2"/>
  </p:sldMasterIdLst>
  <p:notesMasterIdLst>
    <p:notesMasterId r:id="rId15"/>
  </p:notesMasterIdLst>
  <p:sldIdLst>
    <p:sldId id="256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</p:sldIdLst>
  <p:sldSz cx="9144000" cy="6858000" type="screen4x3"/>
  <p:notesSz cx="6858000" cy="9144000"/>
  <p:embeddedFontLst>
    <p:embeddedFont>
      <p:font typeface="Constantia" panose="02030602050306030303" pitchFamily="18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Bookshelf Symbol 7" panose="05010101010101010101" pitchFamily="2" charset="2"/>
      <p:regular r:id="rId24"/>
    </p:embeddedFont>
    <p:embeddedFont>
      <p:font typeface="Tunga" panose="020B0502040204020203" pitchFamily="34" charset="0"/>
      <p:regular r:id="rId25"/>
      <p:bold r:id="rId26"/>
    </p:embeddedFont>
    <p:embeddedFont>
      <p:font typeface="Verdana" panose="020B0604030504040204" pitchFamily="34" charset="0"/>
      <p:regular r:id="rId27"/>
      <p:bold r:id="rId28"/>
      <p:italic r:id="rId29"/>
      <p:boldItalic r:id="rId30"/>
    </p:embeddedFont>
    <p:embeddedFont>
      <p:font typeface="Wingdings 2" panose="05020102010507070707" pitchFamily="18" charset="2"/>
      <p:regular r:id="rId31"/>
    </p:embeddedFont>
  </p:embeddedFont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3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B88800"/>
    <a:srgbClr val="006666"/>
    <a:srgbClr val="F2C400"/>
    <a:srgbClr val="9E7500"/>
    <a:srgbClr val="FFCC00"/>
    <a:srgbClr val="3898B2"/>
    <a:srgbClr val="AD3AF4"/>
    <a:srgbClr val="CC66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122" y="90"/>
      </p:cViewPr>
      <p:guideLst>
        <p:guide orient="horz" pos="343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AAFD9E-87E6-4E7D-B353-9AEE63B25588}" type="datetimeFigureOut">
              <a:rPr lang="pt-PT" smtClean="0"/>
              <a:t>08-11-2021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66D74-4AD2-4340-A02C-C82BB2195AD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6850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2072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05391" y="5008332"/>
            <a:ext cx="8712968" cy="1679208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286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  <a:prstGeom prst="rect">
            <a:avLst/>
          </a:prstGeo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  <a:prstGeom prst="rect">
            <a:avLst/>
          </a:prstGeo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/>
          <a:lstStyle/>
          <a:p>
            <a:fld id="{55714EA6-6D7F-42C9-9A5B-EC7562215CE0}" type="datetimeFigureOut">
              <a:rPr lang="pt-PT" smtClean="0"/>
              <a:t>08-11-2021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</p:spPr>
        <p:txBody>
          <a:bodyPr/>
          <a:lstStyle/>
          <a:p>
            <a:fld id="{C53C017C-1ADD-4265-AE1B-207A2569332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4001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ight Triangle 12"/>
          <p:cNvSpPr/>
          <p:nvPr userDrawn="1"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 userDrawn="1"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116632"/>
            <a:ext cx="1071716" cy="315368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ângulo 4"/>
          <p:cNvSpPr/>
          <p:nvPr userDrawn="1"/>
        </p:nvSpPr>
        <p:spPr>
          <a:xfrm>
            <a:off x="219718" y="548679"/>
            <a:ext cx="8704564" cy="6120681"/>
          </a:xfrm>
          <a:prstGeom prst="rect">
            <a:avLst/>
          </a:prstGeom>
          <a:solidFill>
            <a:schemeClr val="bg1"/>
          </a:solidFill>
          <a:ln w="57150">
            <a:solidFill>
              <a:srgbClr val="006666"/>
            </a:solidFill>
          </a:ln>
          <a:effectLst>
            <a:outerShdw blurRad="63500" sx="101000" sy="101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8567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7" r:id="rId2"/>
    <p:sldLayoutId id="2147483806" r:id="rId3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1415125">
            <a:off x="872725" y="2539995"/>
            <a:ext cx="7161293" cy="1872208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lnSpc>
                <a:spcPts val="7200"/>
              </a:lnSpc>
            </a:pPr>
            <a:r>
              <a:rPr lang="pt-PT" sz="7000" b="1" dirty="0" err="1" smtClean="0">
                <a:ln/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Past</a:t>
            </a:r>
            <a:r>
              <a:rPr lang="pt-PT" sz="7000" b="1" dirty="0" smtClean="0">
                <a:ln/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PT" sz="7000" b="1" dirty="0" err="1" smtClean="0">
                <a:ln/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Simple</a:t>
            </a:r>
            <a:endParaRPr lang="pt-PT" sz="7000" b="1" dirty="0" smtClean="0">
              <a:ln/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ts val="7200"/>
              </a:lnSpc>
            </a:pPr>
            <a:r>
              <a:rPr lang="pt-PT" sz="7000" b="1" dirty="0" smtClean="0">
                <a:ln/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Irregular </a:t>
            </a:r>
            <a:r>
              <a:rPr lang="pt-PT" sz="7000" b="1" dirty="0" err="1" smtClean="0">
                <a:ln/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verbs</a:t>
            </a:r>
            <a:endParaRPr lang="pt-PT" sz="7000" b="1" dirty="0">
              <a:ln/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86364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9065" y="578504"/>
            <a:ext cx="8635749" cy="4416889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251521" y="4995393"/>
            <a:ext cx="8640959" cy="152995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pt-PT" sz="30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Did</a:t>
            </a:r>
            <a:r>
              <a:rPr lang="pt-PT" sz="3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PT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you</a:t>
            </a:r>
            <a:r>
              <a:rPr lang="pt-PT" sz="3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PT" sz="30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make</a:t>
            </a:r>
            <a:r>
              <a:rPr lang="pt-PT" sz="3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PT" sz="3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an</a:t>
            </a:r>
            <a:r>
              <a:rPr lang="pt-PT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PT" sz="3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mince</a:t>
            </a:r>
            <a:r>
              <a:rPr lang="pt-PT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pie</a:t>
            </a:r>
            <a:r>
              <a:rPr lang="pt-PT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pt-PT" sz="30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No</a:t>
            </a:r>
            <a:r>
              <a:rPr lang="pt-PT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, I </a:t>
            </a:r>
            <a:r>
              <a:rPr lang="pt-PT" sz="30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didn’t</a:t>
            </a:r>
            <a:r>
              <a:rPr lang="pt-PT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. I </a:t>
            </a:r>
            <a:r>
              <a:rPr lang="pt-PT" sz="30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made</a:t>
            </a:r>
            <a:r>
              <a:rPr lang="pt-PT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a chocolate </a:t>
            </a:r>
            <a:r>
              <a:rPr lang="pt-PT" sz="3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cake</a:t>
            </a:r>
            <a:r>
              <a:rPr lang="pt-PT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pt-PT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004048" y="3789040"/>
            <a:ext cx="3806520" cy="11232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you / make / an apple pie? </a:t>
            </a:r>
            <a:endParaRPr lang="pt-PT" sz="2800" b="1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03116" y="3284984"/>
            <a:ext cx="56457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endParaRPr lang="pt-PT" sz="5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827565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9065" y="578504"/>
            <a:ext cx="8635749" cy="4416889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612331" y="5013176"/>
            <a:ext cx="7919339" cy="152995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pt-PT" sz="3600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Did</a:t>
            </a:r>
            <a:r>
              <a:rPr lang="pt-PT" sz="3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PT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Peter</a:t>
            </a:r>
            <a:r>
              <a:rPr lang="pt-PT" sz="3600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buy</a:t>
            </a:r>
            <a:r>
              <a:rPr lang="pt-PT" sz="3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PT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a new camera</a:t>
            </a:r>
            <a:r>
              <a:rPr lang="pt-PT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pt-PT" sz="36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Yes</a:t>
            </a:r>
            <a:r>
              <a:rPr lang="pt-PT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, he </a:t>
            </a:r>
            <a:r>
              <a:rPr lang="pt-PT" sz="36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did</a:t>
            </a:r>
            <a:r>
              <a:rPr lang="pt-PT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endParaRPr lang="pt-PT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508104" y="3772898"/>
            <a:ext cx="3302465" cy="11393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Peter/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buy / a new camera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?</a:t>
            </a:r>
            <a:endParaRPr lang="pt-PT" sz="2800" b="1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07423" y="3284984"/>
            <a:ext cx="82907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5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  <a:sym typeface="Bookshelf Symbol 7"/>
              </a:rPr>
              <a:t></a:t>
            </a:r>
            <a:endParaRPr lang="pt-PT" sz="50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537323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9065" y="578504"/>
            <a:ext cx="8635749" cy="4416889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199786" y="4995393"/>
            <a:ext cx="8744428" cy="1529951"/>
          </a:xfrm>
          <a:prstGeom prst="roundRect">
            <a:avLst>
              <a:gd name="adj" fmla="val 200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pt-PT" sz="30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Did</a:t>
            </a:r>
            <a:r>
              <a:rPr lang="pt-PT" sz="3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PT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Maggie</a:t>
            </a:r>
            <a:r>
              <a:rPr lang="pt-PT" sz="3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PT" sz="30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drink</a:t>
            </a:r>
            <a:r>
              <a:rPr lang="pt-PT" sz="3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PT" sz="30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beer</a:t>
            </a:r>
            <a:r>
              <a:rPr lang="pt-PT" sz="3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?</a:t>
            </a:r>
            <a:endParaRPr lang="pt-PT" sz="3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pt-PT" sz="30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No</a:t>
            </a:r>
            <a:r>
              <a:rPr lang="pt-PT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, she </a:t>
            </a:r>
            <a:r>
              <a:rPr lang="pt-PT" sz="30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didn’t</a:t>
            </a:r>
            <a:r>
              <a:rPr lang="pt-PT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. She </a:t>
            </a:r>
            <a:r>
              <a:rPr lang="pt-PT" sz="30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drank</a:t>
            </a:r>
            <a:r>
              <a:rPr lang="pt-PT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orange juice.</a:t>
            </a:r>
            <a:endParaRPr lang="pt-PT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004048" y="3789040"/>
            <a:ext cx="3806520" cy="11232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Maggie / drink / water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?</a:t>
            </a:r>
            <a:endParaRPr lang="pt-PT" sz="2800" b="1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03116" y="3284984"/>
            <a:ext cx="56457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endParaRPr lang="pt-PT" sz="5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972345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Imagem 3" descr="revans2_Chalkboard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0982" y="288032"/>
            <a:ext cx="6607282" cy="6669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1053395" y="969690"/>
            <a:ext cx="539081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Irregular verbs make the past form in different </a:t>
            </a:r>
            <a:r>
              <a:rPr lang="pt-PT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ways</a:t>
            </a:r>
            <a:r>
              <a:rPr lang="pt-PT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endParaRPr lang="pt-PT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pt-PT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pt-PT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pt-PT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: go - </a:t>
            </a:r>
            <a:r>
              <a:rPr lang="pt-PT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went</a:t>
            </a:r>
          </a:p>
          <a:p>
            <a:r>
              <a:rPr lang="pt-PT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     </a:t>
            </a:r>
            <a:r>
              <a:rPr lang="pt-PT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eat </a:t>
            </a:r>
            <a:r>
              <a:rPr lang="pt-PT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- </a:t>
            </a:r>
            <a:r>
              <a:rPr lang="pt-PT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ate</a:t>
            </a:r>
          </a:p>
          <a:p>
            <a:r>
              <a:rPr lang="pt-PT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     </a:t>
            </a:r>
            <a:r>
              <a:rPr lang="pt-PT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take </a:t>
            </a:r>
            <a:r>
              <a:rPr lang="pt-PT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- </a:t>
            </a:r>
            <a:r>
              <a:rPr lang="pt-PT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took</a:t>
            </a:r>
          </a:p>
        </p:txBody>
      </p:sp>
    </p:spTree>
    <p:extLst>
      <p:ext uri="{BB962C8B-B14F-4D97-AF65-F5344CB8AC3E}">
        <p14:creationId xmlns:p14="http://schemas.microsoft.com/office/powerpoint/2010/main" val="108279350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Imagem 5" descr="revans2_Chalkboard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83768" y="332656"/>
            <a:ext cx="6264945" cy="626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ounded Rectangle 1"/>
          <p:cNvSpPr/>
          <p:nvPr/>
        </p:nvSpPr>
        <p:spPr>
          <a:xfrm>
            <a:off x="2987253" y="980728"/>
            <a:ext cx="5329163" cy="3024336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Negative </a:t>
            </a:r>
            <a:r>
              <a:rPr lang="pt-PT" sz="32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sentences</a:t>
            </a:r>
            <a:r>
              <a:rPr lang="pt-PT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algn="ctr"/>
            <a:r>
              <a:rPr lang="pt-PT" sz="8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algn="ctr"/>
            <a:r>
              <a:rPr lang="pt-PT" sz="32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Subject + didn’t + infinitive</a:t>
            </a:r>
          </a:p>
          <a:p>
            <a:pPr algn="ctr"/>
            <a:endParaRPr lang="pt-PT" sz="32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pt-PT" sz="240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Ex</a:t>
            </a:r>
            <a:r>
              <a:rPr lang="pt-PT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r>
              <a:rPr lang="pt-PT" sz="2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PT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You </a:t>
            </a:r>
            <a:r>
              <a:rPr lang="pt-PT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didn’t buy </a:t>
            </a:r>
            <a:r>
              <a:rPr lang="pt-PT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tickets for the concert.</a:t>
            </a:r>
            <a:endParaRPr lang="pt-PT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38293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Imagem 5" descr="revans2_Chalkboard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11760" y="332656"/>
            <a:ext cx="6336953" cy="626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ounded Rectangle 1"/>
          <p:cNvSpPr/>
          <p:nvPr/>
        </p:nvSpPr>
        <p:spPr>
          <a:xfrm>
            <a:off x="2483768" y="836712"/>
            <a:ext cx="6264696" cy="302433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b="1" dirty="0" smtClean="0">
                <a:solidFill>
                  <a:srgbClr val="F2C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Interrogative sentences</a:t>
            </a:r>
          </a:p>
          <a:p>
            <a:pPr algn="ctr"/>
            <a:r>
              <a:rPr lang="pt-PT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Did + subject + infinitive</a:t>
            </a:r>
          </a:p>
          <a:p>
            <a:pPr algn="ctr"/>
            <a:endParaRPr lang="pt-PT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pt-PT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Ex: </a:t>
            </a:r>
            <a:r>
              <a:rPr lang="pt-PT" sz="3200" b="1" dirty="0" err="1" smtClean="0">
                <a:solidFill>
                  <a:srgbClr val="F2C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Did</a:t>
            </a:r>
            <a:r>
              <a:rPr lang="pt-PT" sz="3200" b="1" dirty="0" smtClean="0">
                <a:solidFill>
                  <a:srgbClr val="F2C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she buy a CD? </a:t>
            </a:r>
          </a:p>
          <a:p>
            <a:pPr algn="ctr"/>
            <a:endParaRPr lang="pt-PT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92645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9065" y="578504"/>
            <a:ext cx="8635750" cy="4416889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343802" y="4995393"/>
            <a:ext cx="8456396" cy="152995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000"/>
              </a:lnSpc>
            </a:pPr>
            <a:r>
              <a:rPr lang="pt-PT" sz="36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Did</a:t>
            </a:r>
            <a:r>
              <a:rPr lang="pt-PT" sz="3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PT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Michael</a:t>
            </a:r>
            <a:r>
              <a:rPr lang="pt-PT" sz="3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PT" sz="36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do</a:t>
            </a:r>
            <a:r>
              <a:rPr lang="pt-PT" sz="3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PT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his homework</a:t>
            </a:r>
            <a:r>
              <a:rPr lang="pt-PT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?</a:t>
            </a:r>
          </a:p>
          <a:p>
            <a:pPr algn="ctr">
              <a:lnSpc>
                <a:spcPts val="6000"/>
              </a:lnSpc>
            </a:pPr>
            <a:r>
              <a:rPr lang="pt-PT" sz="36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Yes</a:t>
            </a:r>
            <a:r>
              <a:rPr lang="pt-PT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, he </a:t>
            </a:r>
            <a:r>
              <a:rPr lang="pt-PT" sz="36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did</a:t>
            </a:r>
            <a:r>
              <a:rPr lang="pt-PT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endParaRPr lang="pt-PT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31074" y="188640"/>
            <a:ext cx="7481286" cy="690914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Ask and answer. Follow the model.</a:t>
            </a:r>
            <a:endParaRPr lang="pt-PT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788024" y="3772898"/>
            <a:ext cx="4022545" cy="11393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Michael / do / his </a:t>
            </a:r>
            <a:r>
              <a:rPr lang="pt-PT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homework</a:t>
            </a:r>
            <a:r>
              <a:rPr lang="pt-PT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?</a:t>
            </a:r>
            <a:endParaRPr lang="pt-PT" sz="2800" b="1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07423" y="3284984"/>
            <a:ext cx="82907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5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  <a:sym typeface="Bookshelf Symbol 7"/>
              </a:rPr>
              <a:t></a:t>
            </a:r>
            <a:endParaRPr lang="pt-PT" sz="50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869641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259065" y="578504"/>
            <a:ext cx="8635749" cy="4416889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358851" y="5013176"/>
            <a:ext cx="8421074" cy="152995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000"/>
              </a:lnSpc>
            </a:pPr>
            <a:r>
              <a:rPr lang="pt-PT" sz="36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Did</a:t>
            </a:r>
            <a:r>
              <a:rPr lang="pt-PT" sz="3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PT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Ann</a:t>
            </a:r>
            <a:r>
              <a:rPr lang="pt-PT" sz="3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PT" sz="3600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eat</a:t>
            </a:r>
            <a:r>
              <a:rPr lang="pt-PT" sz="3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PT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a hamburger?</a:t>
            </a:r>
          </a:p>
          <a:p>
            <a:pPr algn="ctr">
              <a:lnSpc>
                <a:spcPts val="6000"/>
              </a:lnSpc>
            </a:pPr>
            <a:r>
              <a:rPr lang="pt-PT" sz="36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No</a:t>
            </a:r>
            <a:r>
              <a:rPr lang="pt-PT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, she </a:t>
            </a:r>
            <a:r>
              <a:rPr lang="pt-PT" sz="36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didn’t</a:t>
            </a:r>
            <a:r>
              <a:rPr lang="pt-PT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pt-PT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She</a:t>
            </a:r>
            <a:r>
              <a:rPr lang="pt-PT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PT" sz="36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ate </a:t>
            </a:r>
            <a:r>
              <a:rPr lang="pt-PT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salad.</a:t>
            </a:r>
            <a:endParaRPr lang="pt-PT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497563" y="4149080"/>
            <a:ext cx="4313006" cy="76321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Ann</a:t>
            </a:r>
            <a:r>
              <a:rPr lang="pt-PT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/ </a:t>
            </a:r>
            <a:r>
              <a:rPr lang="pt-PT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eat</a:t>
            </a:r>
            <a:r>
              <a:rPr lang="pt-PT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/ pizza</a:t>
            </a:r>
            <a:r>
              <a:rPr lang="pt-PT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?</a:t>
            </a:r>
            <a:endParaRPr lang="pt-PT" sz="2800" b="1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03116" y="3645024"/>
            <a:ext cx="56457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endParaRPr lang="pt-PT" sz="5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460497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9065" y="578504"/>
            <a:ext cx="8635749" cy="4416889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719572" y="5013176"/>
            <a:ext cx="770485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6000"/>
              </a:lnSpc>
            </a:pPr>
            <a:r>
              <a:rPr lang="pt-PT" sz="36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Did</a:t>
            </a:r>
            <a:r>
              <a:rPr lang="pt-PT" sz="36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PT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they</a:t>
            </a:r>
            <a:r>
              <a:rPr lang="pt-PT" sz="3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PT" sz="36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win</a:t>
            </a:r>
            <a:r>
              <a:rPr lang="pt-PT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PT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the</a:t>
            </a:r>
            <a:r>
              <a:rPr lang="pt-PT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match?</a:t>
            </a:r>
            <a:endParaRPr lang="pt-PT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6000"/>
              </a:lnSpc>
            </a:pPr>
            <a:r>
              <a:rPr lang="pt-PT" sz="36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Yes</a:t>
            </a:r>
            <a:r>
              <a:rPr lang="pt-PT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pt-PT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they </a:t>
            </a:r>
            <a:r>
              <a:rPr lang="pt-PT" sz="36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did</a:t>
            </a:r>
            <a:r>
              <a:rPr lang="pt-PT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004048" y="3772898"/>
            <a:ext cx="3806521" cy="11393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they</a:t>
            </a:r>
            <a:r>
              <a:rPr lang="pt-PT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/ </a:t>
            </a:r>
            <a:r>
              <a:rPr lang="pt-PT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win</a:t>
            </a:r>
            <a:r>
              <a:rPr lang="pt-PT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/ </a:t>
            </a:r>
            <a:r>
              <a:rPr lang="pt-PT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</a:t>
            </a:r>
            <a:r>
              <a:rPr lang="pt-PT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game</a:t>
            </a:r>
            <a:r>
              <a:rPr lang="pt-PT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?</a:t>
            </a:r>
            <a:endParaRPr lang="pt-PT" sz="2800" b="1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07423" y="3284984"/>
            <a:ext cx="82907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5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  <a:sym typeface="Bookshelf Symbol 7"/>
              </a:rPr>
              <a:t></a:t>
            </a:r>
            <a:endParaRPr lang="pt-PT" sz="50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4617677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9065" y="578504"/>
            <a:ext cx="8635749" cy="4416889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323529" y="4995393"/>
            <a:ext cx="8456396" cy="152995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000"/>
              </a:lnSpc>
            </a:pPr>
            <a:r>
              <a:rPr lang="pt-PT" sz="34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Did</a:t>
            </a:r>
            <a:r>
              <a:rPr lang="pt-PT" sz="3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PT" sz="3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Sue</a:t>
            </a:r>
            <a:r>
              <a:rPr lang="pt-PT" sz="3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PT" sz="34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ride </a:t>
            </a:r>
            <a:r>
              <a:rPr lang="pt-PT" sz="3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her</a:t>
            </a:r>
            <a:r>
              <a:rPr lang="pt-PT" sz="3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PT" sz="3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bike</a:t>
            </a:r>
            <a:r>
              <a:rPr lang="pt-PT" sz="3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to </a:t>
            </a:r>
            <a:r>
              <a:rPr lang="pt-PT" sz="3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work?</a:t>
            </a:r>
          </a:p>
          <a:p>
            <a:pPr algn="ctr">
              <a:lnSpc>
                <a:spcPts val="6000"/>
              </a:lnSpc>
            </a:pPr>
            <a:r>
              <a:rPr lang="pt-PT" sz="34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No</a:t>
            </a:r>
            <a:r>
              <a:rPr lang="pt-PT" sz="3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, she </a:t>
            </a:r>
            <a:r>
              <a:rPr lang="pt-PT" sz="34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didn’t</a:t>
            </a:r>
            <a:r>
              <a:rPr lang="pt-PT" sz="3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. She </a:t>
            </a:r>
            <a:r>
              <a:rPr lang="pt-PT" sz="34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drove</a:t>
            </a:r>
            <a:r>
              <a:rPr lang="pt-PT" sz="3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to work.</a:t>
            </a:r>
            <a:endParaRPr lang="pt-PT" sz="3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716017" y="3789040"/>
            <a:ext cx="4094552" cy="11232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Sue / catch / the bus to work?</a:t>
            </a:r>
            <a:endParaRPr lang="pt-PT" sz="2800" b="1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03116" y="3284984"/>
            <a:ext cx="56457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endParaRPr lang="pt-PT" sz="5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777250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9065" y="578504"/>
            <a:ext cx="8635749" cy="4416889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611560" y="5013176"/>
            <a:ext cx="792088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6000"/>
              </a:lnSpc>
            </a:pPr>
            <a:r>
              <a:rPr lang="pt-PT" sz="36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Did</a:t>
            </a:r>
            <a:r>
              <a:rPr lang="pt-PT" sz="36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PT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they</a:t>
            </a:r>
            <a:r>
              <a:rPr lang="pt-PT" sz="3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PT" sz="36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go</a:t>
            </a:r>
            <a:r>
              <a:rPr lang="pt-PT" sz="3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PT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to the beach?</a:t>
            </a:r>
            <a:endParaRPr lang="pt-PT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6000"/>
              </a:lnSpc>
            </a:pPr>
            <a:r>
              <a:rPr lang="pt-PT" sz="36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Yes</a:t>
            </a:r>
            <a:r>
              <a:rPr lang="pt-PT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pt-PT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they </a:t>
            </a:r>
            <a:r>
              <a:rPr lang="pt-PT" sz="3600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did</a:t>
            </a:r>
            <a:r>
              <a:rPr lang="pt-PT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pt-PT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508104" y="3772898"/>
            <a:ext cx="3302465" cy="11393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they / go / to the beach? </a:t>
            </a:r>
            <a:endParaRPr lang="pt-PT" sz="2800" b="1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07423" y="3284984"/>
            <a:ext cx="82907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5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  <a:sym typeface="Bookshelf Symbol 7"/>
              </a:rPr>
              <a:t></a:t>
            </a:r>
            <a:endParaRPr lang="pt-PT" sz="50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228750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Flow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1750</TotalTime>
  <Words>246</Words>
  <Application>Microsoft Office PowerPoint</Application>
  <PresentationFormat>Presentación en pantalla (4:3)</PresentationFormat>
  <Paragraphs>49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21" baseType="lpstr">
      <vt:lpstr>Constantia</vt:lpstr>
      <vt:lpstr>Calibri</vt:lpstr>
      <vt:lpstr>Bookshelf Symbol 7</vt:lpstr>
      <vt:lpstr>Tunga</vt:lpstr>
      <vt:lpstr>Arial</vt:lpstr>
      <vt:lpstr>Verdana</vt:lpstr>
      <vt:lpstr>Wingdings 2</vt:lpstr>
      <vt:lpstr>Flow</vt:lpstr>
      <vt:lpstr>1_Flow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Margarida Coelho</dc:creator>
  <cp:lastModifiedBy>USETST</cp:lastModifiedBy>
  <cp:revision>158</cp:revision>
  <dcterms:created xsi:type="dcterms:W3CDTF">2012-06-11T12:30:49Z</dcterms:created>
  <dcterms:modified xsi:type="dcterms:W3CDTF">2021-11-08T16:35:32Z</dcterms:modified>
</cp:coreProperties>
</file>