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4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37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29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565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13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1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2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91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3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3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5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2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6CC7-4284-4B98-912D-6EB3E3E73FAD}" type="datetimeFigureOut">
              <a:rPr lang="es-ES" smtClean="0"/>
              <a:t>29/04/2022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F6CF22-0F6D-495E-81B1-657B3E41A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1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518" y="283336"/>
            <a:ext cx="10877282" cy="58936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Listen and practice 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Hello, I’m David Garza. I’m a new club member.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Hi. My name is Elizabeth Silva, but please call me Beth.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OK. Where are you from, Beth?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Brazil. How about you?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</a:t>
            </a:r>
            <a:r>
              <a:rPr lang="en-US" dirty="0"/>
              <a:t>: I’m from Mexico.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Oh, I love Mexico! It’s really beautiful.                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</a:t>
            </a:r>
            <a:r>
              <a:rPr lang="en-US" dirty="0"/>
              <a:t>: Thanks. So is Brazil!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Oh, good. Sun </a:t>
            </a:r>
            <a:r>
              <a:rPr lang="en-US" dirty="0" err="1"/>
              <a:t>Hee</a:t>
            </a:r>
            <a:r>
              <a:rPr lang="en-US" dirty="0"/>
              <a:t> is here.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Who’s Sun </a:t>
            </a:r>
            <a:r>
              <a:rPr lang="en-US" dirty="0" err="1"/>
              <a:t>Hee</a:t>
            </a:r>
            <a:r>
              <a:rPr lang="en-US" dirty="0"/>
              <a:t>?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She’s my classmate. We’re in the same math class.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Where’s she from?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Korea. Let’s go and say hello. Sorry, what’s your last name again? </a:t>
            </a:r>
            <a:r>
              <a:rPr lang="en-US" dirty="0" err="1"/>
              <a:t>García</a:t>
            </a:r>
            <a:r>
              <a:rPr lang="en-US" dirty="0"/>
              <a:t>?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Actually, it’s Garza.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Beth:</a:t>
            </a:r>
            <a:r>
              <a:rPr lang="en-US" dirty="0"/>
              <a:t> How do you spell that? 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David:</a:t>
            </a:r>
            <a:r>
              <a:rPr lang="en-US" dirty="0"/>
              <a:t> G-A-R-Z-A.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 descr="Resultado de imagen para personas habland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70" y="851727"/>
            <a:ext cx="4386469" cy="319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01 Pista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03165" y="5257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2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18835"/>
              </p:ext>
            </p:extLst>
          </p:nvPr>
        </p:nvGraphicFramePr>
        <p:xfrm>
          <a:off x="515156" y="161844"/>
          <a:ext cx="9852338" cy="66150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754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1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§ Greetings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Good morning/ afternoon/ evening.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Nice to see you again.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I’m glad/ happy/ pleased to see you.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How are you? - Fine, thanks. And you?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How are things? - Not too bad, thanks.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§ Introductions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Introducing oneself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I introduce myself? My name’s Peter.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I’d like to introduce myself. I’m … 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-Introducing someone else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 I introduce a good friend of mine? This is … 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I’d like you to meet … 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Making contact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Excuse me, are you </a:t>
                      </a:r>
                      <a:r>
                        <a:rPr lang="en-US" sz="2000" dirty="0" err="1">
                          <a:effectLst/>
                        </a:rPr>
                        <a:t>Mrs</a:t>
                      </a:r>
                      <a:r>
                        <a:rPr lang="en-US" sz="2000" dirty="0">
                          <a:effectLst/>
                        </a:rPr>
                        <a:t> … ? - Yes, that’s right.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Hello, you must be </a:t>
                      </a:r>
                      <a:r>
                        <a:rPr lang="en-US" sz="2000" dirty="0" err="1">
                          <a:effectLst/>
                        </a:rPr>
                        <a:t>Mrs</a:t>
                      </a:r>
                      <a:r>
                        <a:rPr lang="en-US" sz="2000" dirty="0">
                          <a:effectLst/>
                        </a:rPr>
                        <a:t> … 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How do you do? - How do you do?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Nice to meet you. - Nice to meet you, too.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Please, call me … . - Then you must call me … .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§ Good-byes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Good bye/ Bye / See you later/ See you soon.</a:t>
                      </a:r>
                      <a:endParaRPr lang="es-ES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 must go now.</a:t>
                      </a:r>
                      <a:endParaRPr lang="es-ES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I’m afraid I’ve got to go.</a:t>
                      </a:r>
                      <a:endParaRPr lang="es-ES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Have a good weekend. - Same to you.</a:t>
                      </a:r>
                      <a:endParaRPr lang="es-ES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 hope to see you again. - I hope so, too.</a:t>
                      </a:r>
                      <a:endParaRPr lang="es-ES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82374"/>
              </p:ext>
            </p:extLst>
          </p:nvPr>
        </p:nvGraphicFramePr>
        <p:xfrm>
          <a:off x="940158" y="1327404"/>
          <a:ext cx="10109915" cy="529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Brown: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Mrs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Miller.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Mrs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 :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morning, Mr Brown. How are you?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Brown: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I'm fine thanks, and you?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Mrs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Miller: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too bad. Mr Brown, this is my husband Michael, Michael this is Mr Brown my English teacher.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Miller: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Pleased to meet you.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Brown: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Pleased to meet you too. Are you from Germany,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Miller?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Miller: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East Germany, from Dresden. And you? Are you from London?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Brown</a:t>
                      </a: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I'm from Wales, but I live in London now.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Mrs</a:t>
                      </a: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Miller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Well, goodbye Mr Brown, it was nice to see you.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Brown</a:t>
                      </a:r>
                      <a:r>
                        <a:rPr lang="es-MX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s-E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</a:t>
                      </a:r>
                      <a:r>
                        <a:rPr lang="es-MX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goodbye</a:t>
                      </a:r>
                      <a:r>
                        <a:rPr lang="es-MX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8186" y="313197"/>
            <a:ext cx="80752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Naturally speaking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</a:t>
            </a:r>
            <a:r>
              <a:rPr kumimoji="0" lang="en-U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Brown meets </a:t>
            </a:r>
            <a:r>
              <a:rPr kumimoji="0" lang="en-U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Mrs</a:t>
            </a:r>
            <a:r>
              <a:rPr kumimoji="0" lang="en-U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Miller</a:t>
            </a:r>
            <a:r>
              <a:rPr kumimoji="0" lang="en-U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 of his students, and her husband in the street.</a:t>
            </a:r>
            <a:endParaRPr kumimoji="0" lang="en-U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Resultado de imagen para personas saludand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70" y="320592"/>
            <a:ext cx="3063300" cy="239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93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2609"/>
            <a:ext cx="10321970" cy="5378753"/>
          </a:xfrm>
        </p:spPr>
        <p:txBody>
          <a:bodyPr/>
          <a:lstStyle/>
          <a:p>
            <a:r>
              <a:rPr lang="en-US" b="1" i="1" dirty="0"/>
              <a:t>Task 1. Make a conversation to introduce someone else. Write a conversation for this situation and practice it.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Resultado de imagen para personas saludand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663687"/>
            <a:ext cx="3644348" cy="3087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417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547</Words>
  <Application>Microsoft Office PowerPoint</Application>
  <PresentationFormat>Panorámica</PresentationFormat>
  <Paragraphs>71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GREETINGS AND INTRODUCTIONS</dc:title>
  <dc:creator>martha hernandez</dc:creator>
  <cp:lastModifiedBy>Raquel Noelia Arredondo</cp:lastModifiedBy>
  <cp:revision>13</cp:revision>
  <dcterms:created xsi:type="dcterms:W3CDTF">2018-08-01T21:02:12Z</dcterms:created>
  <dcterms:modified xsi:type="dcterms:W3CDTF">2022-04-29T12:09:45Z</dcterms:modified>
</cp:coreProperties>
</file>