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6" r:id="rId3"/>
    <p:sldId id="267" r:id="rId4"/>
    <p:sldId id="274" r:id="rId5"/>
    <p:sldId id="275" r:id="rId6"/>
    <p:sldId id="257" r:id="rId7"/>
    <p:sldId id="270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24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54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667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586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74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20/09/2021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511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20/09/2021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639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20/09/2021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575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20/09/2021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688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9B0983-2345-4ECE-8A5E-EDE29272ADE8}" type="datetimeFigureOut">
              <a:rPr lang="es-PE" smtClean="0"/>
              <a:t>20/09/2021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284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983-2345-4ECE-8A5E-EDE29272ADE8}" type="datetimeFigureOut">
              <a:rPr lang="es-PE" smtClean="0"/>
              <a:t>20/09/2021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183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9B0983-2345-4ECE-8A5E-EDE29272ADE8}" type="datetimeFigureOut">
              <a:rPr lang="es-PE" smtClean="0"/>
              <a:t>20/09/2021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0AC754-6253-4AC6-8E11-1764D7136FA5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6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ADJECTIVES</a:t>
            </a:r>
            <a:br>
              <a:rPr lang="es-PE" sz="6000" b="1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PE" sz="6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AND</a:t>
            </a:r>
            <a:br>
              <a:rPr lang="es-PE" sz="6000" b="1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PE" sz="6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COMPARATIVE ADJECTIVES</a:t>
            </a:r>
            <a:endParaRPr lang="es-PE" sz="6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14" y="110097"/>
            <a:ext cx="1938108" cy="329631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335" y="1415269"/>
            <a:ext cx="3234231" cy="18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190" t="23746" r="21099" b="8449"/>
          <a:stretch/>
        </p:blipFill>
        <p:spPr>
          <a:xfrm>
            <a:off x="1860331" y="390964"/>
            <a:ext cx="8453409" cy="580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76" t="22796" r="5308" b="6058"/>
          <a:stretch/>
        </p:blipFill>
        <p:spPr>
          <a:xfrm>
            <a:off x="1484554" y="462577"/>
            <a:ext cx="9577070" cy="548664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102058" y="1111629"/>
            <a:ext cx="222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</a:t>
            </a:r>
            <a:r>
              <a:rPr lang="es-ES" dirty="0" err="1" smtClean="0"/>
              <a:t>ike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Green </a:t>
            </a:r>
            <a:r>
              <a:rPr lang="es-ES" dirty="0" err="1" smtClean="0"/>
              <a:t>jacket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147733" y="1383321"/>
            <a:ext cx="241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like</a:t>
            </a:r>
            <a:r>
              <a:rPr lang="es-ES" dirty="0" smtClean="0"/>
              <a:t> </a:t>
            </a:r>
            <a:r>
              <a:rPr lang="es-ES" dirty="0" err="1" smtClean="0"/>
              <a:t>classical</a:t>
            </a:r>
            <a:r>
              <a:rPr lang="es-ES" dirty="0" smtClean="0"/>
              <a:t> </a:t>
            </a:r>
            <a:r>
              <a:rPr lang="es-ES" dirty="0" err="1" smtClean="0"/>
              <a:t>music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5777204" y="1676033"/>
            <a:ext cx="261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 </a:t>
            </a:r>
            <a:r>
              <a:rPr lang="es-ES" dirty="0" err="1" smtClean="0"/>
              <a:t>had</a:t>
            </a:r>
            <a:r>
              <a:rPr lang="es-ES" dirty="0" smtClean="0"/>
              <a:t> a </a:t>
            </a:r>
            <a:r>
              <a:rPr lang="es-ES" dirty="0" err="1" smtClean="0"/>
              <a:t>wonderful</a:t>
            </a:r>
            <a:r>
              <a:rPr lang="es-ES" dirty="0" smtClean="0"/>
              <a:t> </a:t>
            </a:r>
            <a:r>
              <a:rPr lang="es-ES" dirty="0" err="1" smtClean="0"/>
              <a:t>holiday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5777204" y="1949090"/>
            <a:ext cx="342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went</a:t>
            </a:r>
            <a:r>
              <a:rPr lang="es-ES" dirty="0" smtClean="0"/>
              <a:t> to a </a:t>
            </a:r>
            <a:r>
              <a:rPr lang="es-ES" dirty="0" err="1" smtClean="0"/>
              <a:t>Japanese</a:t>
            </a:r>
            <a:r>
              <a:rPr lang="es-ES" dirty="0" smtClean="0"/>
              <a:t> restaurant.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800292" y="4099404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</a:t>
            </a:r>
            <a:r>
              <a:rPr lang="es-ES" dirty="0" err="1" smtClean="0"/>
              <a:t>lack</a:t>
            </a:r>
            <a:r>
              <a:rPr lang="es-ES" dirty="0" smtClean="0"/>
              <a:t> </a:t>
            </a:r>
            <a:r>
              <a:rPr lang="es-ES" dirty="0" err="1" smtClean="0"/>
              <a:t>clouds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16914" y="4393694"/>
            <a:ext cx="132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 err="1" smtClean="0"/>
              <a:t>holiday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101245" y="4678944"/>
            <a:ext cx="109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hot</a:t>
            </a:r>
            <a:r>
              <a:rPr lang="es-ES" dirty="0" smtClean="0"/>
              <a:t> </a:t>
            </a:r>
            <a:r>
              <a:rPr lang="es-ES" dirty="0" err="1" smtClean="0"/>
              <a:t>water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147733" y="496419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fresh</a:t>
            </a:r>
            <a:r>
              <a:rPr lang="es-ES" dirty="0" smtClean="0"/>
              <a:t> air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096099" y="5235992"/>
            <a:ext cx="12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</a:t>
            </a:r>
            <a:r>
              <a:rPr lang="es-ES" dirty="0" err="1" smtClean="0"/>
              <a:t>harp</a:t>
            </a:r>
            <a:r>
              <a:rPr lang="es-ES" dirty="0" smtClean="0"/>
              <a:t> </a:t>
            </a:r>
            <a:r>
              <a:rPr lang="es-ES" dirty="0" err="1" smtClean="0"/>
              <a:t>knife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800292" y="551457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</a:t>
            </a:r>
            <a:r>
              <a:rPr lang="es-ES" dirty="0" err="1" smtClean="0"/>
              <a:t>angerous</a:t>
            </a:r>
            <a:r>
              <a:rPr lang="es-ES" dirty="0" smtClean="0"/>
              <a:t> </a:t>
            </a:r>
            <a:r>
              <a:rPr lang="es-ES" dirty="0" err="1" smtClean="0"/>
              <a:t>job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777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793" y="251216"/>
            <a:ext cx="9479832" cy="60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91" t="16287" r="19491" b="20484"/>
          <a:stretch/>
        </p:blipFill>
        <p:spPr>
          <a:xfrm>
            <a:off x="1133761" y="819806"/>
            <a:ext cx="8591152" cy="501343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76193" y="2774731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</a:t>
            </a:r>
            <a:r>
              <a:rPr lang="es-ES" dirty="0" err="1" smtClean="0"/>
              <a:t>big</a:t>
            </a:r>
            <a:r>
              <a:rPr lang="es-ES" dirty="0" smtClean="0"/>
              <a:t> </a:t>
            </a:r>
            <a:r>
              <a:rPr lang="es-ES" dirty="0" err="1" smtClean="0"/>
              <a:t>wooden</a:t>
            </a:r>
            <a:r>
              <a:rPr lang="es-ES" dirty="0" smtClean="0"/>
              <a:t> </a:t>
            </a:r>
            <a:r>
              <a:rPr lang="es-ES" dirty="0" err="1" smtClean="0"/>
              <a:t>spoon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286705" y="3384326"/>
            <a:ext cx="334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</a:t>
            </a:r>
            <a:r>
              <a:rPr lang="es-ES" dirty="0" err="1" smtClean="0"/>
              <a:t>delicious</a:t>
            </a:r>
            <a:r>
              <a:rPr lang="es-ES" dirty="0" smtClean="0"/>
              <a:t> </a:t>
            </a:r>
            <a:r>
              <a:rPr lang="es-ES" dirty="0" err="1" smtClean="0"/>
              <a:t>big</a:t>
            </a:r>
            <a:r>
              <a:rPr lang="es-ES" dirty="0" smtClean="0"/>
              <a:t> </a:t>
            </a:r>
            <a:r>
              <a:rPr lang="es-ES" dirty="0" err="1" smtClean="0"/>
              <a:t>birthday</a:t>
            </a:r>
            <a:r>
              <a:rPr lang="es-ES" dirty="0" smtClean="0"/>
              <a:t> cake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276193" y="3678616"/>
            <a:ext cx="354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</a:t>
            </a:r>
            <a:r>
              <a:rPr lang="es-ES" dirty="0" err="1" smtClean="0"/>
              <a:t>small</a:t>
            </a:r>
            <a:r>
              <a:rPr lang="es-ES" dirty="0" smtClean="0"/>
              <a:t> round  </a:t>
            </a:r>
            <a:r>
              <a:rPr lang="es-ES" dirty="0" err="1" smtClean="0"/>
              <a:t>plastic</a:t>
            </a:r>
            <a:r>
              <a:rPr lang="es-ES" dirty="0" smtClean="0"/>
              <a:t> </a:t>
            </a:r>
            <a:r>
              <a:rPr lang="es-ES" dirty="0" err="1" smtClean="0"/>
              <a:t>button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276195" y="3951885"/>
            <a:ext cx="29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</a:t>
            </a:r>
            <a:r>
              <a:rPr lang="es-ES" dirty="0" err="1" smtClean="0"/>
              <a:t>large</a:t>
            </a:r>
            <a:r>
              <a:rPr lang="es-ES" dirty="0" smtClean="0"/>
              <a:t> </a:t>
            </a:r>
            <a:r>
              <a:rPr lang="es-ES" dirty="0" err="1" smtClean="0"/>
              <a:t>old</a:t>
            </a:r>
            <a:r>
              <a:rPr lang="es-ES" dirty="0" smtClean="0"/>
              <a:t> </a:t>
            </a:r>
            <a:r>
              <a:rPr lang="es-ES" dirty="0" err="1" smtClean="0"/>
              <a:t>frying</a:t>
            </a:r>
            <a:r>
              <a:rPr lang="es-ES" dirty="0" smtClean="0"/>
              <a:t> pan</a:t>
            </a:r>
            <a:endParaRPr lang="es-ES" dirty="0"/>
          </a:p>
        </p:txBody>
      </p:sp>
      <p:pic>
        <p:nvPicPr>
          <p:cNvPr id="1026" name="Picture 2" descr="Logotipo de la marca de escritorio, visto, ángulo, Inglés, texto png |  PNGW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446" y="3091513"/>
            <a:ext cx="384158" cy="24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ogotipo de la marca de escritorio, visto, ángulo, Inglés, texto png |  PNGW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705" y="4254621"/>
            <a:ext cx="384158" cy="24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ogotipo de la marca de escritorio, visto, ángulo, Inglés, texto png |  PNGW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036" y="5116849"/>
            <a:ext cx="384158" cy="24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5294875" y="4494720"/>
            <a:ext cx="298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</a:t>
            </a:r>
            <a:r>
              <a:rPr lang="es-ES" dirty="0" err="1" smtClean="0"/>
              <a:t>beautiful</a:t>
            </a:r>
            <a:r>
              <a:rPr lang="es-ES" dirty="0" smtClean="0"/>
              <a:t> </a:t>
            </a:r>
            <a:r>
              <a:rPr lang="es-ES" dirty="0" err="1" smtClean="0"/>
              <a:t>pink</a:t>
            </a:r>
            <a:r>
              <a:rPr lang="es-ES" dirty="0" smtClean="0"/>
              <a:t> </a:t>
            </a:r>
            <a:r>
              <a:rPr lang="es-ES" dirty="0" err="1" smtClean="0"/>
              <a:t>silk</a:t>
            </a:r>
            <a:r>
              <a:rPr lang="es-ES" dirty="0" smtClean="0"/>
              <a:t> </a:t>
            </a:r>
            <a:r>
              <a:rPr lang="es-ES" dirty="0" err="1" smtClean="0"/>
              <a:t>blouse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292526" y="4791029"/>
            <a:ext cx="313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</a:t>
            </a:r>
            <a:r>
              <a:rPr lang="es-ES" dirty="0" err="1" smtClean="0"/>
              <a:t>large</a:t>
            </a:r>
            <a:r>
              <a:rPr lang="es-ES" dirty="0" smtClean="0"/>
              <a:t> round </a:t>
            </a:r>
            <a:r>
              <a:rPr lang="es-ES" dirty="0" err="1" smtClean="0"/>
              <a:t>ball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294869" y="5356948"/>
            <a:ext cx="307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ugly</a:t>
            </a:r>
            <a:r>
              <a:rPr lang="es-ES" dirty="0" smtClean="0"/>
              <a:t> </a:t>
            </a:r>
            <a:r>
              <a:rPr lang="es-ES" dirty="0" err="1" smtClean="0"/>
              <a:t>old</a:t>
            </a:r>
            <a:r>
              <a:rPr lang="es-ES" dirty="0" smtClean="0"/>
              <a:t> </a:t>
            </a:r>
            <a:r>
              <a:rPr lang="es-ES" dirty="0" err="1" smtClean="0"/>
              <a:t>wooden</a:t>
            </a:r>
            <a:r>
              <a:rPr lang="es-ES" dirty="0" smtClean="0"/>
              <a:t> </a:t>
            </a:r>
            <a:r>
              <a:rPr lang="es-ES" dirty="0" err="1" smtClean="0"/>
              <a:t>desk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66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/>
              <a:t>COMPARATIVE ADJECTIVES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219" t="16872" r="42675" b="37663"/>
          <a:stretch/>
        </p:blipFill>
        <p:spPr>
          <a:xfrm>
            <a:off x="441438" y="2301764"/>
            <a:ext cx="5782596" cy="3415767"/>
          </a:xfrm>
          <a:prstGeom prst="rect">
            <a:avLst/>
          </a:prstGeom>
        </p:spPr>
      </p:pic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0001" t="11169" r="41478" b="37314"/>
          <a:stretch/>
        </p:blipFill>
        <p:spPr>
          <a:xfrm>
            <a:off x="6211612" y="2301759"/>
            <a:ext cx="5147370" cy="341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1058" y="86913"/>
            <a:ext cx="10058400" cy="1450757"/>
          </a:xfrm>
        </p:spPr>
        <p:txBody>
          <a:bodyPr/>
          <a:lstStyle/>
          <a:p>
            <a:endParaRPr lang="es-E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52" t="10708" r="8228" b="4598"/>
          <a:stretch/>
        </p:blipFill>
        <p:spPr>
          <a:xfrm>
            <a:off x="1328857" y="80522"/>
            <a:ext cx="9249103" cy="65261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974427" y="724675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stronger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890344" y="99490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happier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974427" y="1314693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ore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modern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890344" y="1560153"/>
            <a:ext cx="16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ore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important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546426" y="503989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better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546426" y="797686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larger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441322" y="1070082"/>
            <a:ext cx="140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ore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serious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531966" y="1352279"/>
            <a:ext cx="8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prettier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359569" y="1643604"/>
            <a:ext cx="155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ore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crowded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694805" y="2701165"/>
            <a:ext cx="77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hotter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604935" y="2964390"/>
            <a:ext cx="166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ore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expensive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240058" y="2342343"/>
            <a:ext cx="75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worse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240058" y="26717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further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7151286" y="2958375"/>
            <a:ext cx="14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ore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difficult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578946" y="4330268"/>
            <a:ext cx="67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taller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771029" y="4614048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harder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886804" y="4897828"/>
            <a:ext cx="187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more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comfortable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368153" y="5136763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better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6734077" y="54341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nicer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08201" y="5708062"/>
            <a:ext cx="8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heavier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360161" y="5974135"/>
            <a:ext cx="169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ore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interested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278987" y="6245693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warmer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97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10" grpId="0"/>
      <p:bldP spid="12" grpId="0"/>
      <p:bldP spid="14" grpId="0"/>
      <p:bldP spid="17" grpId="0"/>
      <p:bldP spid="18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22" t="9247" r="8776" b="5183"/>
          <a:stretch/>
        </p:blipFill>
        <p:spPr>
          <a:xfrm>
            <a:off x="1082565" y="0"/>
            <a:ext cx="9415867" cy="669623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96662" y="5423338"/>
            <a:ext cx="157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taller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Ben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510740" y="5690454"/>
            <a:ext cx="179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ork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earlier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64541" y="6275795"/>
            <a:ext cx="216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more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money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Liz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062971" y="5961765"/>
            <a:ext cx="225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orks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harder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Liz 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157544" y="4791246"/>
            <a:ext cx="23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etter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driver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Ben 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077394" y="5099506"/>
            <a:ext cx="23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more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patient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Liz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943543" y="5363162"/>
            <a:ext cx="260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better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dancer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Liz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800876" y="5662463"/>
            <a:ext cx="277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more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intelligent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Ben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870876" y="5940498"/>
            <a:ext cx="303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peaks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French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better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Ben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727505" y="6280841"/>
            <a:ext cx="3628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  <a:r>
              <a:rPr lang="es-E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oes</a:t>
            </a:r>
            <a:r>
              <a:rPr lang="es-E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to </a:t>
            </a:r>
            <a:r>
              <a:rPr lang="es-E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es-E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cinema more (</a:t>
            </a:r>
            <a:r>
              <a:rPr lang="es-E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often</a:t>
            </a:r>
            <a:r>
              <a:rPr lang="es-E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s-E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</a:t>
            </a:r>
            <a:r>
              <a:rPr lang="es-E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Liz</a:t>
            </a:r>
            <a:endParaRPr lang="es-E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4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626</TotalTime>
  <Words>155</Words>
  <Application>Microsoft Office PowerPoint</Application>
  <PresentationFormat>Panorámica</PresentationFormat>
  <Paragraphs>51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Retrospección</vt:lpstr>
      <vt:lpstr>ADJECTIVES AND COMPARATIVE ADJECTIVES</vt:lpstr>
      <vt:lpstr>Presentación de PowerPoint</vt:lpstr>
      <vt:lpstr>Presentación de PowerPoint</vt:lpstr>
      <vt:lpstr>Presentación de PowerPoint</vt:lpstr>
      <vt:lpstr>Presentación de PowerPoint</vt:lpstr>
      <vt:lpstr>COMPARATIVE ADJECTIVES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COMPARISONS</dc:title>
  <dc:creator>usuario0</dc:creator>
  <cp:lastModifiedBy>USETST</cp:lastModifiedBy>
  <cp:revision>26</cp:revision>
  <dcterms:created xsi:type="dcterms:W3CDTF">2020-05-04T22:39:19Z</dcterms:created>
  <dcterms:modified xsi:type="dcterms:W3CDTF">2021-09-20T06:43:44Z</dcterms:modified>
</cp:coreProperties>
</file>