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0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97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3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3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8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4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6000" b="1" dirty="0" smtClean="0"/>
              <a:t>PRESENT SIMPLE AND PRESENT CONTINUOUS</a:t>
            </a:r>
            <a:endParaRPr lang="es-PE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1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612" t="34312" r="34190" b="14349"/>
          <a:stretch/>
        </p:blipFill>
        <p:spPr>
          <a:xfrm>
            <a:off x="1351250" y="795818"/>
            <a:ext cx="9478851" cy="48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80" t="13541" r="12962" b="9420"/>
          <a:stretch/>
        </p:blipFill>
        <p:spPr>
          <a:xfrm>
            <a:off x="977481" y="372088"/>
            <a:ext cx="10233862" cy="62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207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State</a:t>
            </a:r>
            <a:r>
              <a:rPr lang="es-E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</a:t>
            </a:r>
            <a:r>
              <a:rPr lang="es-E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verbs</a:t>
            </a:r>
            <a:endParaRPr lang="es-E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06071"/>
            <a:ext cx="9905998" cy="4873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do not normally use certain verbs with the present continuous, or other continuous tenses. These verbs describe a state, not an activity. They are called state verbs and they include:</a:t>
            </a:r>
          </a:p>
          <a:p>
            <a:pPr marL="0" indent="0">
              <a:buNone/>
            </a:pPr>
            <a:r>
              <a:rPr lang="en-US" dirty="0"/>
              <a:t>* mental/thinking verbs: </a:t>
            </a:r>
            <a:r>
              <a:rPr lang="en-US" i="1" dirty="0"/>
              <a:t>agree, believe, disagree, doubt, expect, forget, imagine, know, notice, </a:t>
            </a:r>
            <a:r>
              <a:rPr lang="en-US" i="1" dirty="0" err="1"/>
              <a:t>realise</a:t>
            </a:r>
            <a:r>
              <a:rPr lang="en-US" i="1" dirty="0"/>
              <a:t>, remember, suppose, think, understand</a:t>
            </a:r>
            <a:endParaRPr lang="en-US" dirty="0"/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♦ attitude verbs: </a:t>
            </a:r>
            <a:r>
              <a:rPr lang="en-US" i="1" dirty="0"/>
              <a:t>dislike, hate, like, love, need, prefer, want, wish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♦ sense/perception verbs: </a:t>
            </a:r>
            <a:r>
              <a:rPr lang="en-US" i="1" dirty="0"/>
              <a:t>hear, see, smell, taste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♦ appearance, qualities: </a:t>
            </a:r>
            <a:r>
              <a:rPr lang="en-US" i="1" dirty="0"/>
              <a:t>appear, look, resemble, seem, sound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♦ existence, being, possession: </a:t>
            </a:r>
            <a:r>
              <a:rPr lang="en-US" i="1" dirty="0"/>
              <a:t>be, belong to, come (from), exist, have, lack, own, possess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♦ other verbs: </a:t>
            </a:r>
            <a:r>
              <a:rPr lang="en-US" i="1" dirty="0"/>
              <a:t>consist of, contain, cost, depend, fit, include, matter, mean, need, owe, suit, weigh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14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07" t="20510" r="7366" b="19937"/>
          <a:stretch/>
        </p:blipFill>
        <p:spPr>
          <a:xfrm>
            <a:off x="682870" y="754767"/>
            <a:ext cx="10815612" cy="53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3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307" y="1343081"/>
            <a:ext cx="8636674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73</TotalTime>
  <Words>171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Pizarra</vt:lpstr>
      <vt:lpstr>PRESENT SIMPLE AND PRESENT CONTINUOUS</vt:lpstr>
      <vt:lpstr>Presentación de PowerPoint</vt:lpstr>
      <vt:lpstr>Presentación de PowerPoint</vt:lpstr>
      <vt:lpstr>State verbs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SIMPLE AND PRESENT CONTINUOUS</dc:title>
  <dc:creator>usuario0</dc:creator>
  <cp:lastModifiedBy>USETST</cp:lastModifiedBy>
  <cp:revision>4</cp:revision>
  <dcterms:created xsi:type="dcterms:W3CDTF">2020-09-22T04:19:32Z</dcterms:created>
  <dcterms:modified xsi:type="dcterms:W3CDTF">2021-09-16T03:57:23Z</dcterms:modified>
</cp:coreProperties>
</file>