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74" r:id="rId3"/>
    <p:sldId id="257" r:id="rId4"/>
    <p:sldId id="276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2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2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34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092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23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61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08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53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7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631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66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2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59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0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4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0983-2345-4ECE-8A5E-EDE29272ADE8}" type="datetimeFigureOut">
              <a:rPr lang="es-PE" smtClean="0"/>
              <a:t>27/09/2021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7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sz="4800" b="1" dirty="0" smtClean="0"/>
              <a:t>SUPERLATIVE ADJECTIVES</a:t>
            </a:r>
            <a:endParaRPr lang="es-PE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8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04" t="13045" r="8594" b="15696"/>
          <a:stretch/>
        </p:blipFill>
        <p:spPr>
          <a:xfrm>
            <a:off x="1284158" y="624110"/>
            <a:ext cx="977858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823" t="14366" r="45808" b="30548"/>
          <a:stretch/>
        </p:blipFill>
        <p:spPr>
          <a:xfrm>
            <a:off x="619737" y="727205"/>
            <a:ext cx="6137424" cy="5331242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0696" t="16536" r="14423" b="63788"/>
          <a:stretch/>
        </p:blipFill>
        <p:spPr>
          <a:xfrm>
            <a:off x="6764451" y="2367085"/>
            <a:ext cx="5181601" cy="1814017"/>
          </a:xfrm>
          <a:prstGeom prst="rect">
            <a:avLst/>
          </a:prstGeom>
        </p:spPr>
      </p:pic>
      <p:pic>
        <p:nvPicPr>
          <p:cNvPr id="10" name="Marcador de contenido 7"/>
          <p:cNvPicPr>
            <a:picLocks noChangeAspect="1"/>
          </p:cNvPicPr>
          <p:nvPr/>
        </p:nvPicPr>
        <p:blipFill rotWithShape="1">
          <a:blip r:embed="rId2"/>
          <a:srcRect l="17920" t="68499" r="48240" b="12603"/>
          <a:stretch/>
        </p:blipFill>
        <p:spPr>
          <a:xfrm>
            <a:off x="6757278" y="728800"/>
            <a:ext cx="5188774" cy="16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57" t="9540" r="8228" b="9271"/>
          <a:stretch/>
        </p:blipFill>
        <p:spPr>
          <a:xfrm>
            <a:off x="1039821" y="357599"/>
            <a:ext cx="9254361" cy="616957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52114" y="92436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happiest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908620" y="119459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film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908620" y="146483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popular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08620" y="16983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worst</a:t>
            </a:r>
            <a:r>
              <a:rPr lang="es-ES" dirty="0" smtClean="0"/>
              <a:t> </a:t>
            </a:r>
            <a:r>
              <a:rPr lang="es-ES" dirty="0" err="1" smtClean="0"/>
              <a:t>mistake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784386" y="196862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prettiest</a:t>
            </a:r>
            <a:r>
              <a:rPr lang="es-ES" dirty="0" smtClean="0"/>
              <a:t> </a:t>
            </a:r>
            <a:r>
              <a:rPr lang="es-ES" dirty="0" err="1" smtClean="0"/>
              <a:t>village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745114" y="228775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coldest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784386" y="2531057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boring</a:t>
            </a:r>
            <a:r>
              <a:rPr lang="es-ES" dirty="0" smtClean="0"/>
              <a:t> </a:t>
            </a:r>
            <a:r>
              <a:rPr lang="es-ES" dirty="0" err="1" smtClean="0"/>
              <a:t>person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75641" y="4708635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mountain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450428" y="495871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Brazil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country in South </a:t>
            </a:r>
            <a:r>
              <a:rPr lang="es-ES" dirty="0" err="1" smtClean="0"/>
              <a:t>America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69715" y="5212428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Alaska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USA.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480961" y="550046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Nile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longest</a:t>
            </a:r>
            <a:r>
              <a:rPr lang="es-ES" dirty="0" smtClean="0"/>
              <a:t> </a:t>
            </a:r>
            <a:r>
              <a:rPr lang="es-ES" dirty="0" err="1" smtClean="0"/>
              <a:t>river</a:t>
            </a:r>
            <a:r>
              <a:rPr lang="es-ES" dirty="0" smtClean="0"/>
              <a:t> in </a:t>
            </a:r>
            <a:r>
              <a:rPr lang="es-ES" dirty="0" err="1" smtClean="0"/>
              <a:t>Africa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15677" y="5742941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Jupiter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2" t="10416" r="22647" b="11607"/>
          <a:stretch/>
        </p:blipFill>
        <p:spPr>
          <a:xfrm>
            <a:off x="1775011" y="166333"/>
            <a:ext cx="8819415" cy="65182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585430" y="19365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t</a:t>
            </a:r>
            <a:r>
              <a:rPr lang="es-ES" sz="1200" b="1" dirty="0" err="1" smtClean="0"/>
              <a:t>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most</a:t>
            </a:r>
            <a:endParaRPr lang="es-ES" sz="1200" b="1" dirty="0" smtClean="0"/>
          </a:p>
          <a:p>
            <a:r>
              <a:rPr lang="es-ES" sz="1200" b="1" dirty="0" smtClean="0"/>
              <a:t> </a:t>
            </a:r>
            <a:r>
              <a:rPr lang="es-ES" sz="1200" b="1" dirty="0" err="1" smtClean="0"/>
              <a:t>intelligent</a:t>
            </a:r>
            <a:endParaRPr lang="es-ES" sz="1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428021" y="2291225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the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hottest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059918" y="25997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more </a:t>
            </a:r>
          </a:p>
          <a:p>
            <a:r>
              <a:rPr lang="es-ES" sz="1200" b="1" dirty="0" err="1" smtClean="0"/>
              <a:t>careful</a:t>
            </a:r>
            <a:endParaRPr lang="es-ES" sz="1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106510" y="3190497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better</a:t>
            </a:r>
            <a:endParaRPr lang="es-ES" sz="12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51588" y="3435966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the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happiest</a:t>
            </a:r>
            <a:endParaRPr lang="es-ES" sz="12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41557" y="379518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more </a:t>
            </a:r>
          </a:p>
          <a:p>
            <a:r>
              <a:rPr lang="es-ES" sz="1200" b="1" dirty="0" err="1" smtClean="0"/>
              <a:t>comfortable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than</a:t>
            </a:r>
            <a:endParaRPr lang="es-ES" sz="12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662046" y="4078015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o</a:t>
            </a:r>
            <a:r>
              <a:rPr lang="es-ES" sz="1200" b="1" dirty="0" err="1" smtClean="0"/>
              <a:t>lder</a:t>
            </a:r>
            <a:r>
              <a:rPr lang="es-ES" sz="1200" b="1" dirty="0" smtClean="0"/>
              <a:t>/</a:t>
            </a:r>
            <a:r>
              <a:rPr lang="es-ES" sz="1200" b="1" dirty="0" err="1" smtClean="0"/>
              <a:t>elder</a:t>
            </a:r>
            <a:endParaRPr lang="es-ES" sz="1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64470" y="437603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further</a:t>
            </a:r>
            <a:endParaRPr lang="es-ES" sz="1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42289" y="474016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worse</a:t>
            </a:r>
            <a:endParaRPr lang="es-ES" sz="1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797160" y="5023942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simpler</a:t>
            </a:r>
            <a:endParaRPr lang="es-ES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20778" y="530094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t</a:t>
            </a:r>
            <a:r>
              <a:rPr lang="es-ES" sz="1200" b="1" dirty="0" err="1" smtClean="0"/>
              <a:t>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luckiest</a:t>
            </a:r>
            <a:endParaRPr lang="es-ES" sz="1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37755" y="562490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f</a:t>
            </a:r>
            <a:r>
              <a:rPr lang="es-ES" sz="1200" b="1" dirty="0" err="1" smtClean="0"/>
              <a:t>riendlier</a:t>
            </a:r>
            <a:endParaRPr lang="es-ES" sz="1200" b="1" dirty="0" smtClean="0"/>
          </a:p>
          <a:p>
            <a:r>
              <a:rPr lang="es-ES" sz="1200" b="1" dirty="0" smtClean="0"/>
              <a:t> </a:t>
            </a:r>
            <a:r>
              <a:rPr lang="es-ES" sz="1200" b="1" dirty="0" err="1" smtClean="0"/>
              <a:t>than</a:t>
            </a:r>
            <a:endParaRPr lang="es-ES" sz="12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279569" y="594492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more </a:t>
            </a:r>
          </a:p>
          <a:p>
            <a:r>
              <a:rPr lang="es-ES" sz="1200" b="1" dirty="0" err="1" smtClean="0"/>
              <a:t>suitable</a:t>
            </a:r>
            <a:endParaRPr lang="es-ES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426373" y="626809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t</a:t>
            </a:r>
            <a:r>
              <a:rPr lang="es-ES" sz="1200" b="1" dirty="0" err="1" smtClean="0"/>
              <a:t>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oldest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21560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04" t="13921" r="23743" b="8979"/>
          <a:stretch/>
        </p:blipFill>
        <p:spPr>
          <a:xfrm>
            <a:off x="1753496" y="231228"/>
            <a:ext cx="8861952" cy="654794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29989" y="1993477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gentler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than</a:t>
            </a:r>
            <a:r>
              <a:rPr lang="es-ES" sz="1200" b="1" dirty="0" smtClean="0"/>
              <a:t>/</a:t>
            </a:r>
          </a:p>
          <a:p>
            <a:r>
              <a:rPr lang="es-ES" sz="1200" b="1" dirty="0"/>
              <a:t>m</a:t>
            </a:r>
            <a:r>
              <a:rPr lang="es-ES" sz="1200" b="1" dirty="0" smtClean="0"/>
              <a:t>ore </a:t>
            </a:r>
            <a:r>
              <a:rPr lang="es-ES" sz="1200" b="1" dirty="0" err="1" smtClean="0"/>
              <a:t>gentle</a:t>
            </a:r>
            <a:endParaRPr lang="es-ES" sz="1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121573" y="230125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</a:t>
            </a:r>
            <a:r>
              <a:rPr lang="es-ES" sz="1200" b="1" dirty="0" smtClean="0"/>
              <a:t>ore </a:t>
            </a:r>
          </a:p>
          <a:p>
            <a:r>
              <a:rPr lang="es-ES" sz="1200" b="1" dirty="0" err="1" smtClean="0"/>
              <a:t>modest</a:t>
            </a:r>
            <a:endParaRPr lang="es-ES" sz="1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592925" y="268597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louder</a:t>
            </a:r>
            <a:endParaRPr lang="es-ES" sz="1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108028" y="296297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nicer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484883" y="324769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richer</a:t>
            </a:r>
            <a:endParaRPr lang="es-ES" sz="1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607230" y="349868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better</a:t>
            </a:r>
            <a:endParaRPr lang="es-ES" sz="12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35142" y="3757395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h</a:t>
            </a:r>
            <a:r>
              <a:rPr lang="es-ES" sz="1200" b="1" dirty="0" err="1" smtClean="0"/>
              <a:t>igher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than</a:t>
            </a:r>
            <a:endParaRPr lang="es-ES" sz="12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23304" y="403439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longer</a:t>
            </a:r>
            <a:endParaRPr lang="es-ES" sz="12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63940" y="433026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cheaper</a:t>
            </a:r>
            <a:endParaRPr lang="es-ES" sz="1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25462" y="46325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the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most</a:t>
            </a:r>
            <a:r>
              <a:rPr lang="es-ES" sz="1200" b="1" dirty="0" smtClean="0"/>
              <a:t> </a:t>
            </a:r>
          </a:p>
          <a:p>
            <a:r>
              <a:rPr lang="es-ES" sz="1200" b="1" dirty="0" err="1" smtClean="0"/>
              <a:t>violent</a:t>
            </a:r>
            <a:endParaRPr lang="es-ES" sz="1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23283" y="460726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safer</a:t>
            </a:r>
            <a:endParaRPr lang="es-ES" sz="1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282151" y="495037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worse</a:t>
            </a:r>
            <a:endParaRPr lang="es-ES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693491" y="519692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</a:t>
            </a:r>
            <a:r>
              <a:rPr lang="es-ES" sz="1200" b="1" dirty="0" smtClean="0"/>
              <a:t>ore </a:t>
            </a:r>
          </a:p>
          <a:p>
            <a:r>
              <a:rPr lang="es-ES" sz="1200" b="1" dirty="0" err="1" smtClean="0"/>
              <a:t>pleasant</a:t>
            </a:r>
            <a:endParaRPr lang="es-ES" sz="1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76803" y="548379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happier</a:t>
            </a:r>
            <a:endParaRPr lang="es-ES" sz="12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919174" y="544878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more </a:t>
            </a:r>
          </a:p>
          <a:p>
            <a:r>
              <a:rPr lang="es-ES" sz="1200" b="1" dirty="0" err="1" smtClean="0"/>
              <a:t>relaxed</a:t>
            </a:r>
            <a:endParaRPr lang="es-ES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923304" y="57292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the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most</a:t>
            </a:r>
            <a:r>
              <a:rPr lang="es-ES" sz="1200" b="1" dirty="0" smtClean="0"/>
              <a:t> </a:t>
            </a:r>
          </a:p>
          <a:p>
            <a:r>
              <a:rPr lang="es-ES" sz="1200" b="1" dirty="0" err="1" smtClean="0"/>
              <a:t>beautiful</a:t>
            </a:r>
            <a:endParaRPr lang="es-ES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51604" y="6054684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the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best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190783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3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</TotalTime>
  <Words>126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SUPERLATIVE ADJECTIVES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usuario0</dc:creator>
  <cp:lastModifiedBy>USETST</cp:lastModifiedBy>
  <cp:revision>25</cp:revision>
  <dcterms:created xsi:type="dcterms:W3CDTF">2020-05-04T22:39:19Z</dcterms:created>
  <dcterms:modified xsi:type="dcterms:W3CDTF">2021-09-27T14:42:06Z</dcterms:modified>
</cp:coreProperties>
</file>