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15840" y="0"/>
            <a:ext cx="12229560" cy="6855840"/>
            <a:chOff x="-15840" y="0"/>
            <a:chExt cx="12229560" cy="6855840"/>
          </a:xfrm>
        </p:grpSpPr>
        <p:pic>
          <p:nvPicPr>
            <p:cNvPr id="1" name="Picture 7" descr="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8520" cy="6855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" name="CustomShape 2"/>
            <p:cNvSpPr/>
            <p:nvPr/>
          </p:nvSpPr>
          <p:spPr>
            <a:xfrm>
              <a:off x="608040" y="609480"/>
              <a:ext cx="10972440" cy="5638320"/>
            </a:xfrm>
            <a:prstGeom prst="rect">
              <a:avLst/>
            </a:prstGeom>
            <a:noFill/>
            <a:ln w="15840"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3" name="Picture 9" descr=""/>
            <p:cNvPicPr/>
            <p:nvPr/>
          </p:nvPicPr>
          <p:blipFill>
            <a:blip r:embed="rId4"/>
            <a:stretch/>
          </p:blipFill>
          <p:spPr>
            <a:xfrm>
              <a:off x="-15840" y="3153960"/>
              <a:ext cx="776880" cy="606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Picture 10" descr=""/>
            <p:cNvPicPr/>
            <p:nvPr/>
          </p:nvPicPr>
          <p:blipFill>
            <a:blip r:embed="rId5"/>
            <a:stretch/>
          </p:blipFill>
          <p:spPr>
            <a:xfrm>
              <a:off x="11436840" y="3153960"/>
              <a:ext cx="776880" cy="606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PlaceHolder 3"/>
          <p:cNvSpPr>
            <a:spLocks noGrp="1"/>
          </p:cNvSpPr>
          <p:nvPr>
            <p:ph type="dt"/>
          </p:nvPr>
        </p:nvSpPr>
        <p:spPr>
          <a:xfrm>
            <a:off x="8677440" y="5969160"/>
            <a:ext cx="1599840" cy="2790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BB050A5-7870-4088-A1A5-2444AA8D0B13}" type="datetime">
              <a:rPr b="0" lang="es-ES" sz="1200" spc="-1" strike="noStrike">
                <a:solidFill>
                  <a:srgbClr val="8b8b8b"/>
                </a:solidFill>
                <a:latin typeface="Calibri"/>
              </a:rPr>
              <a:t>17/07/19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ftr"/>
          </p:nvPr>
        </p:nvSpPr>
        <p:spPr>
          <a:xfrm>
            <a:off x="1295280" y="5969160"/>
            <a:ext cx="7305480" cy="279000"/>
          </a:xfrm>
          <a:prstGeom prst="rect">
            <a:avLst/>
          </a:prstGeom>
        </p:spPr>
        <p:txBody>
          <a:bodyPr anchor="ctr"/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sldNum"/>
          </p:nvPr>
        </p:nvSpPr>
        <p:spPr>
          <a:xfrm>
            <a:off x="10353960" y="5969160"/>
            <a:ext cx="542160" cy="2790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A794162-00CA-42A3-B5C3-41ED87B453B4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Garamond"/>
              </a:rPr>
              <a:t>Pulse para editar el formato del texto de título</a:t>
            </a:r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Pulse para editar el formato de esquema del texto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</a:rPr>
              <a:t>Segundo nivel del esquema</a:t>
            </a:r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262626"/>
                </a:solidFill>
                <a:latin typeface="Garamond"/>
              </a:rPr>
              <a:t>Tercer nivel del esquema</a:t>
            </a:r>
            <a:endParaRPr b="0" lang="en-US" sz="1600" spc="-1" strike="noStrike">
              <a:solidFill>
                <a:srgbClr val="262626"/>
              </a:solidFill>
              <a:latin typeface="Garamond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262626"/>
                </a:solidFill>
                <a:latin typeface="Garamond"/>
              </a:rPr>
              <a:t>Cuarto nivel del esquema</a:t>
            </a:r>
            <a:endParaRPr b="0" lang="en-US" sz="1400" spc="-1" strike="noStrike">
              <a:solidFill>
                <a:srgbClr val="262626"/>
              </a:solidFill>
              <a:latin typeface="Garamond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Quinto nivel del esquema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Sexto nivel del esquema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Séptimo nivel del esquema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838080" y="118692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APLICACION PARA ALMACENAMIENTO DE PASAJES AEREOS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838080" y="3151800"/>
            <a:ext cx="8825400" cy="8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1" lang="es-ES" sz="2000" spc="-1" strike="noStrike">
                <a:solidFill>
                  <a:srgbClr val="262626"/>
                </a:solidFill>
                <a:latin typeface="Garamond"/>
              </a:rPr>
              <a:t>Alumnos: </a:t>
            </a:r>
            <a:endParaRPr b="0" lang="es-E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1" lang="es-ES" sz="2000" spc="-1" strike="noStrike">
                <a:solidFill>
                  <a:srgbClr val="262626"/>
                </a:solidFill>
                <a:latin typeface="Garamond"/>
              </a:rPr>
              <a:t>Perez Rodriguez Angelo</a:t>
            </a:r>
            <a:endParaRPr b="0" lang="es-E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1" lang="es-ES" sz="2000" spc="-1" strike="noStrike">
                <a:solidFill>
                  <a:srgbClr val="262626"/>
                </a:solidFill>
                <a:latin typeface="Garamond"/>
              </a:rPr>
              <a:t>Pucho Zevallos Kelvin Paul</a:t>
            </a:r>
            <a:endParaRPr b="0" lang="es-ES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Dificultades en el proyecto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Interaccion con base de datos</a:t>
            </a:r>
            <a:endParaRPr b="0" lang="es-E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La migración de com.android a androidx</a:t>
            </a:r>
            <a:endParaRPr b="0" lang="es-E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Colocar cada ID de asiento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Demostración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INTRODUCCION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Este proyecto se hizo porque mayormente para sacar o reservar un boleto para viajar en un avión demora mucho tiempo ya que se tiene que ir a una agecia de vuelos o reservarlos por teléfono, lo cual seria tedioso, además existen aplicaciones sobre este tema pero no son tan interactivas a momento de comprar un boleto</a:t>
            </a:r>
            <a:endParaRPr b="0" lang="es-ES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Clases importantes al utilizar en el proyecto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Base de Datos</a:t>
            </a:r>
            <a:endParaRPr b="0" lang="es-E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Clase Ingresar datos</a:t>
            </a:r>
            <a:endParaRPr b="0" lang="es-E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Diseño</a:t>
            </a:r>
            <a:endParaRPr b="0" lang="es-ES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Base de Datos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En base de datos tenemos la clase BDContenido el cual se va a encargar de crear tabla aviones en el cual su contenido tendrá datos de lo que uno elija por ejemplo guardara los datos que nosotros daremos por ejemplo a la fecha de vuelo, el numero de asiento, la clase a elegir, el nombre,etc.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BDContenido es llamado en clase Aviones por un tipo de escritura y lectura getWritableDatabase();</a:t>
            </a:r>
            <a:endParaRPr b="0" lang="es-ES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5" name="Imagen 90" descr=""/>
          <p:cNvPicPr/>
          <p:nvPr/>
        </p:nvPicPr>
        <p:blipFill>
          <a:blip r:embed="rId1"/>
          <a:stretch/>
        </p:blipFill>
        <p:spPr>
          <a:xfrm>
            <a:off x="838080" y="924480"/>
            <a:ext cx="9727920" cy="410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Clase Aviones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En esta clase es donde el usuario puede ingresar los datos faltantes excepto los datos ya ingresados según el asiento que ingreso, una vez los campos se llenen se procede a pinchar el toolbar de nombre “registrar”</a:t>
            </a:r>
            <a:endParaRPr b="0" lang="es-ES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9" name="Imagen 94" descr=""/>
          <p:cNvPicPr/>
          <p:nvPr/>
        </p:nvPicPr>
        <p:blipFill>
          <a:blip r:embed="rId1"/>
          <a:stretch/>
        </p:blipFill>
        <p:spPr>
          <a:xfrm>
            <a:off x="1680840" y="896040"/>
            <a:ext cx="8440200" cy="458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Elija Asiento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Esta clase por medio de su xml nos va a mostrar los asientos disponibles los cuales el asiento azul (primera clase), amarillo (clase ejecutiva o turista), y el asiento amarillos oscuro (clase economica), lo cual al hacer click pasara a la clase Aviones el caul en esa clase además trabajara con el numero que se le envio desde clase ElijaAsiento y los mostrara </a:t>
            </a:r>
            <a:endParaRPr b="0" lang="es-ES" sz="2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3" name="Imagen 98" descr=""/>
          <p:cNvPicPr/>
          <p:nvPr/>
        </p:nvPicPr>
        <p:blipFill>
          <a:blip r:embed="rId1"/>
          <a:stretch/>
        </p:blipFill>
        <p:spPr>
          <a:xfrm>
            <a:off x="4276440" y="1027800"/>
            <a:ext cx="2427840" cy="509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Application>LibreOffice/6.0.7.3$Linux_X86_64 LibreOffice_project/00m0$Build-3</Application>
  <Words>298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2019-07-16T20:42:34Z</dcterms:created>
  <dc:creator>HP</dc:creator>
  <dc:description/>
  <dc:language>es-ES</dc:language>
  <cp:lastModifiedBy/>
  <dcterms:modified xsi:type="dcterms:W3CDTF">2019-07-17T23:15:42Z</dcterms:modified>
  <cp:revision>14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