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Lst>
  <p:notesMasterIdLst>
    <p:notesMasterId r:id="rId22"/>
  </p:notesMasterIdLst>
  <p:sldIdLst>
    <p:sldId id="256" r:id="rId4"/>
    <p:sldId id="257" r:id="rId5"/>
    <p:sldId id="259" r:id="rId6"/>
    <p:sldId id="280" r:id="rId7"/>
    <p:sldId id="281" r:id="rId8"/>
    <p:sldId id="262" r:id="rId9"/>
    <p:sldId id="263" r:id="rId10"/>
    <p:sldId id="282" r:id="rId11"/>
    <p:sldId id="264" r:id="rId12"/>
    <p:sldId id="265" r:id="rId13"/>
    <p:sldId id="267" r:id="rId14"/>
    <p:sldId id="270" r:id="rId15"/>
    <p:sldId id="284" r:id="rId16"/>
    <p:sldId id="271" r:id="rId17"/>
    <p:sldId id="272" r:id="rId18"/>
    <p:sldId id="277" r:id="rId19"/>
    <p:sldId id="283" r:id="rId20"/>
    <p:sldId id="279" r:id="rId21"/>
  </p:sldIdLst>
  <p:sldSz cx="9144000" cy="6858000" type="screen4x3"/>
  <p:notesSz cx="9269413" cy="69977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bg1"/>
        </a:solidFill>
        <a:latin typeface="Arial" charset="0"/>
        <a:ea typeface="ＭＳ Ｐゴシック" charset="0"/>
        <a:cs typeface="ＭＳ Ｐゴシック" charset="0"/>
      </a:defRPr>
    </a:lvl5pPr>
    <a:lvl6pPr marL="2286000" algn="l" defTabSz="457200" rtl="0" eaLnBrk="1" latinLnBrk="0" hangingPunct="1">
      <a:defRPr kern="1200">
        <a:solidFill>
          <a:schemeClr val="bg1"/>
        </a:solidFill>
        <a:latin typeface="Arial" charset="0"/>
        <a:ea typeface="ＭＳ Ｐゴシック" charset="0"/>
        <a:cs typeface="ＭＳ Ｐゴシック" charset="0"/>
      </a:defRPr>
    </a:lvl6pPr>
    <a:lvl7pPr marL="2743200" algn="l" defTabSz="457200" rtl="0" eaLnBrk="1" latinLnBrk="0" hangingPunct="1">
      <a:defRPr kern="1200">
        <a:solidFill>
          <a:schemeClr val="bg1"/>
        </a:solidFill>
        <a:latin typeface="Arial" charset="0"/>
        <a:ea typeface="ＭＳ Ｐゴシック" charset="0"/>
        <a:cs typeface="ＭＳ Ｐゴシック" charset="0"/>
      </a:defRPr>
    </a:lvl7pPr>
    <a:lvl8pPr marL="3200400" algn="l" defTabSz="457200" rtl="0" eaLnBrk="1" latinLnBrk="0" hangingPunct="1">
      <a:defRPr kern="1200">
        <a:solidFill>
          <a:schemeClr val="bg1"/>
        </a:solidFill>
        <a:latin typeface="Arial" charset="0"/>
        <a:ea typeface="ＭＳ Ｐゴシック" charset="0"/>
        <a:cs typeface="ＭＳ Ｐゴシック" charset="0"/>
      </a:defRPr>
    </a:lvl8pPr>
    <a:lvl9pPr marL="3657600" algn="l" defTabSz="457200" rtl="0" eaLnBrk="1" latinLnBrk="0" hangingPunct="1">
      <a:defRPr kern="1200">
        <a:solidFill>
          <a:schemeClr val="bg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04" y="-12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AutoShape 1"/>
          <p:cNvSpPr>
            <a:spLocks noChangeArrowheads="1"/>
          </p:cNvSpPr>
          <p:nvPr/>
        </p:nvSpPr>
        <p:spPr bwMode="auto">
          <a:xfrm>
            <a:off x="0" y="0"/>
            <a:ext cx="9269413" cy="69977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5122" name="AutoShape 2"/>
          <p:cNvSpPr>
            <a:spLocks noChangeArrowheads="1"/>
          </p:cNvSpPr>
          <p:nvPr/>
        </p:nvSpPr>
        <p:spPr bwMode="auto">
          <a:xfrm>
            <a:off x="0" y="0"/>
            <a:ext cx="9269413" cy="69977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5123" name="AutoShape 3"/>
          <p:cNvSpPr>
            <a:spLocks noChangeArrowheads="1"/>
          </p:cNvSpPr>
          <p:nvPr/>
        </p:nvSpPr>
        <p:spPr bwMode="auto">
          <a:xfrm>
            <a:off x="0" y="0"/>
            <a:ext cx="9269413" cy="69977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5124" name="Rectangle 4"/>
          <p:cNvSpPr>
            <a:spLocks noGrp="1" noRot="1" noChangeAspect="1" noChangeArrowheads="1"/>
          </p:cNvSpPr>
          <p:nvPr>
            <p:ph type="sldImg"/>
          </p:nvPr>
        </p:nvSpPr>
        <p:spPr bwMode="auto">
          <a:xfrm>
            <a:off x="1371600" y="763588"/>
            <a:ext cx="5022850" cy="376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sp>
      <p:sp>
        <p:nvSpPr>
          <p:cNvPr id="5125" name="Rectangle 5"/>
          <p:cNvSpPr>
            <a:spLocks noGrp="1" noChangeArrowheads="1"/>
          </p:cNvSpPr>
          <p:nvPr>
            <p:ph type="body"/>
          </p:nvPr>
        </p:nvSpPr>
        <p:spPr bwMode="auto">
          <a:xfrm>
            <a:off x="777875" y="4776788"/>
            <a:ext cx="6211888"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endParaRPr lang="en-US" noProof="0" smtClean="0"/>
          </a:p>
        </p:txBody>
      </p:sp>
      <p:sp>
        <p:nvSpPr>
          <p:cNvPr id="5126" name="Rectangle 6"/>
          <p:cNvSpPr>
            <a:spLocks noGrp="1" noChangeArrowheads="1"/>
          </p:cNvSpPr>
          <p:nvPr>
            <p:ph type="hdr"/>
          </p:nvPr>
        </p:nvSpPr>
        <p:spPr bwMode="auto">
          <a:xfrm>
            <a:off x="0" y="0"/>
            <a:ext cx="3367088"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buClrTx/>
              <a:buFontTx/>
              <a:buNone/>
              <a:tabLst>
                <a:tab pos="723900" algn="l"/>
                <a:tab pos="1447800" algn="l"/>
                <a:tab pos="2171700" algn="l"/>
                <a:tab pos="2895600" algn="l"/>
              </a:tabLst>
              <a:defRPr sz="1400">
                <a:solidFill>
                  <a:srgbClr val="000000"/>
                </a:solidFill>
                <a:latin typeface="Times New Roman" charset="0"/>
                <a:cs typeface="DejaVu Sans" charset="0"/>
              </a:defRPr>
            </a:lvl1pPr>
          </a:lstStyle>
          <a:p>
            <a:pPr>
              <a:defRPr/>
            </a:pPr>
            <a:endParaRPr lang="en-US"/>
          </a:p>
        </p:txBody>
      </p:sp>
      <p:sp>
        <p:nvSpPr>
          <p:cNvPr id="5127" name="Rectangle 7"/>
          <p:cNvSpPr>
            <a:spLocks noGrp="1" noChangeArrowheads="1"/>
          </p:cNvSpPr>
          <p:nvPr>
            <p:ph type="dt"/>
          </p:nvPr>
        </p:nvSpPr>
        <p:spPr bwMode="auto">
          <a:xfrm>
            <a:off x="4398963" y="0"/>
            <a:ext cx="3367087"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lvl1pPr algn="r">
              <a:buClrTx/>
              <a:buFontTx/>
              <a:buNone/>
              <a:tabLst>
                <a:tab pos="723900" algn="l"/>
                <a:tab pos="1447800" algn="l"/>
                <a:tab pos="2171700" algn="l"/>
                <a:tab pos="2895600" algn="l"/>
              </a:tabLst>
              <a:defRPr sz="1400">
                <a:solidFill>
                  <a:srgbClr val="000000"/>
                </a:solidFill>
                <a:latin typeface="Times New Roman" charset="0"/>
                <a:cs typeface="DejaVu Sans" charset="0"/>
              </a:defRPr>
            </a:lvl1pPr>
          </a:lstStyle>
          <a:p>
            <a:pPr>
              <a:defRPr/>
            </a:pPr>
            <a:endParaRPr lang="en-US"/>
          </a:p>
        </p:txBody>
      </p:sp>
      <p:sp>
        <p:nvSpPr>
          <p:cNvPr id="5128" name="Rectangle 8"/>
          <p:cNvSpPr>
            <a:spLocks noGrp="1" noChangeArrowheads="1"/>
          </p:cNvSpPr>
          <p:nvPr>
            <p:ph type="ftr"/>
          </p:nvPr>
        </p:nvSpPr>
        <p:spPr bwMode="auto">
          <a:xfrm>
            <a:off x="0" y="9555163"/>
            <a:ext cx="3367088"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buClrTx/>
              <a:buFontTx/>
              <a:buNone/>
              <a:tabLst>
                <a:tab pos="723900" algn="l"/>
                <a:tab pos="1447800" algn="l"/>
                <a:tab pos="2171700" algn="l"/>
                <a:tab pos="2895600" algn="l"/>
              </a:tabLst>
              <a:defRPr sz="1400">
                <a:solidFill>
                  <a:srgbClr val="000000"/>
                </a:solidFill>
                <a:latin typeface="Times New Roman" charset="0"/>
                <a:cs typeface="DejaVu Sans" charset="0"/>
              </a:defRPr>
            </a:lvl1pPr>
          </a:lstStyle>
          <a:p>
            <a:pPr>
              <a:defRPr/>
            </a:pPr>
            <a:endParaRPr lang="en-US"/>
          </a:p>
        </p:txBody>
      </p:sp>
      <p:sp>
        <p:nvSpPr>
          <p:cNvPr id="5129" name="Rectangle 9"/>
          <p:cNvSpPr>
            <a:spLocks noGrp="1" noChangeArrowheads="1"/>
          </p:cNvSpPr>
          <p:nvPr>
            <p:ph type="sldNum"/>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b" anchorCtr="0" compatLnSpc="1">
            <a:prstTxWarp prst="textNoShape">
              <a:avLst/>
            </a:prstTxWarp>
          </a:bodyPr>
          <a:lstStyle>
            <a:lvl1pPr algn="r">
              <a:buClrTx/>
              <a:buFontTx/>
              <a:buNone/>
              <a:tabLst>
                <a:tab pos="723900" algn="l"/>
                <a:tab pos="1447800" algn="l"/>
                <a:tab pos="2171700" algn="l"/>
                <a:tab pos="2895600" algn="l"/>
              </a:tabLst>
              <a:defRPr sz="1400">
                <a:solidFill>
                  <a:srgbClr val="000000"/>
                </a:solidFill>
                <a:latin typeface="Times New Roman" charset="0"/>
                <a:cs typeface="DejaVu Sans" charset="0"/>
              </a:defRPr>
            </a:lvl1pPr>
          </a:lstStyle>
          <a:p>
            <a:pPr>
              <a:defRPr/>
            </a:pPr>
            <a:fld id="{36A8ABF4-CEF1-FD48-A6DB-59A01E7983C7}" type="slidenum">
              <a:rPr lang="en-US"/>
              <a:pPr>
                <a:defRPr/>
              </a:pPr>
              <a:t>‹#›</a:t>
            </a:fld>
            <a:endParaRPr lang="en-US"/>
          </a:p>
        </p:txBody>
      </p:sp>
    </p:spTree>
    <p:extLst>
      <p:ext uri="{BB962C8B-B14F-4D97-AF65-F5344CB8AC3E}">
        <p14:creationId xmlns:p14="http://schemas.microsoft.com/office/powerpoint/2010/main" val="259924260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9624D306-9D25-824C-BED8-36B68F602ED3}" type="slidenum">
              <a:rPr lang="en-US"/>
              <a:pPr>
                <a:defRPr/>
              </a:pPr>
              <a:t>1</a:t>
            </a:fld>
            <a:endParaRPr lang="en-US"/>
          </a:p>
        </p:txBody>
      </p:sp>
      <p:sp>
        <p:nvSpPr>
          <p:cNvPr id="30721"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nSpc>
                <a:spcPct val="100000"/>
              </a:lnSpc>
              <a:buClrTx/>
              <a:buFontTx/>
              <a:buNone/>
              <a:defRPr/>
            </a:pPr>
            <a:fld id="{7C3E3965-86BF-7045-9AA9-FBAA48BFF4F7}" type="slidenum">
              <a:rPr lang="en-US" sz="2400" smtClean="0">
                <a:latin typeface="Times New Roman" charset="0"/>
                <a:cs typeface="+mn-ea" charset="0"/>
              </a:rPr>
              <a:pPr>
                <a:lnSpc>
                  <a:spcPct val="100000"/>
                </a:lnSpc>
                <a:buClrTx/>
                <a:buFontTx/>
                <a:buNone/>
                <a:defRPr/>
              </a:pPr>
              <a:t>1</a:t>
            </a:fld>
            <a:endParaRPr lang="en-US" sz="2400" smtClean="0">
              <a:latin typeface="Times New Roman" charset="0"/>
              <a:cs typeface="+mn-ea" charset="0"/>
            </a:endParaRPr>
          </a:p>
        </p:txBody>
      </p:sp>
      <p:sp>
        <p:nvSpPr>
          <p:cNvPr id="30722" name="Text Box 2"/>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0723" name="Text Box 3"/>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AD0BE426-D2CD-644C-A540-7B89822499E4}" type="slidenum">
              <a:rPr lang="en-US"/>
              <a:pPr>
                <a:defRPr/>
              </a:pPr>
              <a:t>10</a:t>
            </a:fld>
            <a:endParaRPr lang="en-US"/>
          </a:p>
        </p:txBody>
      </p:sp>
      <p:sp>
        <p:nvSpPr>
          <p:cNvPr id="39937"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9938"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39939" name="Rectangle 3"/>
          <p:cNvSpPr>
            <a:spLocks noChangeArrowheads="1"/>
          </p:cNvSpPr>
          <p:nvPr/>
        </p:nvSpPr>
        <p:spPr bwMode="auto">
          <a:xfrm>
            <a:off x="5297488" y="6634163"/>
            <a:ext cx="39735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4320" tIns="47160" rIns="94320" bIns="47160" anchor="b"/>
          <a:lstStyle/>
          <a:p>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085DE22C-6669-D64C-9C59-9C756C4FBD67}" type="slidenum">
              <a:rPr lang="en-US" sz="1200">
                <a:solidFill>
                  <a:srgbClr val="000000"/>
                </a:solidFill>
                <a:latin typeface="Times New Roman" charset="0"/>
                <a:cs typeface="+mn-ea" charset="0"/>
              </a:rPr>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10</a:t>
            </a:fld>
            <a:endParaRPr lang="en-US" sz="1200">
              <a:solidFill>
                <a:srgbClr val="000000"/>
              </a:solidFill>
              <a:latin typeface="Times New Roman" charset="0"/>
              <a:cs typeface="+mn-ea"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C2BAF0AB-E178-B446-9215-B649174291B5}" type="slidenum">
              <a:rPr lang="en-US"/>
              <a:pPr>
                <a:defRPr/>
              </a:pPr>
              <a:t>11</a:t>
            </a:fld>
            <a:endParaRPr lang="en-US"/>
          </a:p>
        </p:txBody>
      </p:sp>
      <p:sp>
        <p:nvSpPr>
          <p:cNvPr id="41985"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41987"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nSpc>
                <a:spcPct val="100000"/>
              </a:lnSpc>
              <a:buClrTx/>
              <a:buFontTx/>
              <a:buNone/>
              <a:defRPr/>
            </a:pPr>
            <a:fld id="{D6D25556-9564-114E-A433-FB27D1947E3C}" type="slidenum">
              <a:rPr lang="en-US" sz="2400" smtClean="0">
                <a:latin typeface="Times New Roman" charset="0"/>
                <a:cs typeface="+mn-ea" charset="0"/>
              </a:rPr>
              <a:pPr>
                <a:lnSpc>
                  <a:spcPct val="100000"/>
                </a:lnSpc>
                <a:buClrTx/>
                <a:buFontTx/>
                <a:buNone/>
                <a:defRPr/>
              </a:pPr>
              <a:t>11</a:t>
            </a:fld>
            <a:endParaRPr lang="en-US" sz="2400" smtClean="0">
              <a:latin typeface="Times New Roman" charset="0"/>
              <a:cs typeface="+mn-ea"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sz="quarter"/>
          </p:nvPr>
        </p:nvSpPr>
        <p:spPr/>
        <p:txBody>
          <a:bodyPr/>
          <a:lstStyle/>
          <a:p>
            <a:pPr>
              <a:defRPr/>
            </a:pPr>
            <a:fld id="{3FAD47A0-72F7-6D4B-8BD9-52CEE4AE7D52}" type="slidenum">
              <a:rPr lang="en-US"/>
              <a:pPr>
                <a:defRPr/>
              </a:pPr>
              <a:t>12</a:t>
            </a:fld>
            <a:endParaRPr lang="en-US"/>
          </a:p>
        </p:txBody>
      </p:sp>
      <p:sp>
        <p:nvSpPr>
          <p:cNvPr id="45057" name="Rectangle 1"/>
          <p:cNvSpPr>
            <a:spLocks noChangeArrowheads="1"/>
          </p:cNvSpPr>
          <p:nvPr/>
        </p:nvSpPr>
        <p:spPr bwMode="auto">
          <a:xfrm>
            <a:off x="2897188" y="531813"/>
            <a:ext cx="3476625" cy="2624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45058" name="Text Box 2"/>
          <p:cNvSpPr txBox="1">
            <a:spLocks noGrp="1" noChangeArrowheads="1"/>
          </p:cNvSpPr>
          <p:nvPr>
            <p:ph type="body"/>
          </p:nvPr>
        </p:nvSpPr>
        <p:spPr>
          <a:xfrm>
            <a:off x="927100" y="3324225"/>
            <a:ext cx="7415213" cy="314801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sz="quarter"/>
          </p:nvPr>
        </p:nvSpPr>
        <p:spPr/>
        <p:txBody>
          <a:bodyPr/>
          <a:lstStyle/>
          <a:p>
            <a:pPr>
              <a:defRPr/>
            </a:pPr>
            <a:fld id="{41CB13F0-6DE6-A946-8DA3-4FAF161942D7}" type="slidenum">
              <a:rPr lang="en-US"/>
              <a:pPr>
                <a:defRPr/>
              </a:pPr>
              <a:t>13</a:t>
            </a:fld>
            <a:endParaRPr lang="en-US"/>
          </a:p>
        </p:txBody>
      </p:sp>
      <p:sp>
        <p:nvSpPr>
          <p:cNvPr id="45057" name="Rectangle 1"/>
          <p:cNvSpPr>
            <a:spLocks noChangeArrowheads="1"/>
          </p:cNvSpPr>
          <p:nvPr/>
        </p:nvSpPr>
        <p:spPr bwMode="auto">
          <a:xfrm>
            <a:off x="2897188" y="531813"/>
            <a:ext cx="3476625" cy="2624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45058" name="Text Box 2"/>
          <p:cNvSpPr txBox="1">
            <a:spLocks noGrp="1" noChangeArrowheads="1"/>
          </p:cNvSpPr>
          <p:nvPr>
            <p:ph type="body"/>
          </p:nvPr>
        </p:nvSpPr>
        <p:spPr>
          <a:xfrm>
            <a:off x="927100" y="3324225"/>
            <a:ext cx="7415213" cy="314801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sz="quarter"/>
          </p:nvPr>
        </p:nvSpPr>
        <p:spPr/>
        <p:txBody>
          <a:bodyPr/>
          <a:lstStyle/>
          <a:p>
            <a:pPr>
              <a:defRPr/>
            </a:pPr>
            <a:fld id="{68FC9572-C309-D148-A25B-9DCDF2A9BDFD}" type="slidenum">
              <a:rPr lang="en-US"/>
              <a:pPr>
                <a:defRPr/>
              </a:pPr>
              <a:t>14</a:t>
            </a:fld>
            <a:endParaRPr lang="en-US"/>
          </a:p>
        </p:txBody>
      </p:sp>
      <p:sp>
        <p:nvSpPr>
          <p:cNvPr id="46081" name="Rectangle 1"/>
          <p:cNvSpPr>
            <a:spLocks noChangeArrowheads="1"/>
          </p:cNvSpPr>
          <p:nvPr/>
        </p:nvSpPr>
        <p:spPr bwMode="auto">
          <a:xfrm>
            <a:off x="2897188" y="531813"/>
            <a:ext cx="3476625" cy="2624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46082" name="Text Box 2"/>
          <p:cNvSpPr txBox="1">
            <a:spLocks noGrp="1" noChangeArrowheads="1"/>
          </p:cNvSpPr>
          <p:nvPr>
            <p:ph type="body"/>
          </p:nvPr>
        </p:nvSpPr>
        <p:spPr>
          <a:xfrm>
            <a:off x="927100" y="3324225"/>
            <a:ext cx="7415213" cy="314801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sz="quarter"/>
          </p:nvPr>
        </p:nvSpPr>
        <p:spPr/>
        <p:txBody>
          <a:bodyPr/>
          <a:lstStyle/>
          <a:p>
            <a:pPr>
              <a:defRPr/>
            </a:pPr>
            <a:fld id="{0F017605-DA8A-DD45-B083-713CEB0C95E8}" type="slidenum">
              <a:rPr lang="en-US"/>
              <a:pPr>
                <a:defRPr/>
              </a:pPr>
              <a:t>15</a:t>
            </a:fld>
            <a:endParaRPr lang="en-US"/>
          </a:p>
        </p:txBody>
      </p:sp>
      <p:sp>
        <p:nvSpPr>
          <p:cNvPr id="47105" name="Rectangle 1"/>
          <p:cNvSpPr>
            <a:spLocks noChangeArrowheads="1"/>
          </p:cNvSpPr>
          <p:nvPr/>
        </p:nvSpPr>
        <p:spPr bwMode="auto">
          <a:xfrm>
            <a:off x="2897188" y="531813"/>
            <a:ext cx="3476625" cy="2624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47106" name="Text Box 2"/>
          <p:cNvSpPr txBox="1">
            <a:spLocks noGrp="1" noChangeArrowheads="1"/>
          </p:cNvSpPr>
          <p:nvPr>
            <p:ph type="body"/>
          </p:nvPr>
        </p:nvSpPr>
        <p:spPr>
          <a:xfrm>
            <a:off x="927100" y="3324225"/>
            <a:ext cx="7415213" cy="314801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sz="quarter"/>
          </p:nvPr>
        </p:nvSpPr>
        <p:spPr/>
        <p:txBody>
          <a:bodyPr/>
          <a:lstStyle/>
          <a:p>
            <a:pPr>
              <a:defRPr/>
            </a:pPr>
            <a:fld id="{ACFE9F2D-B6AB-4A42-B210-0BB7809B59CE}" type="slidenum">
              <a:rPr lang="en-US"/>
              <a:pPr>
                <a:defRPr/>
              </a:pPr>
              <a:t>16</a:t>
            </a:fld>
            <a:endParaRPr lang="en-US"/>
          </a:p>
        </p:txBody>
      </p:sp>
      <p:sp>
        <p:nvSpPr>
          <p:cNvPr id="52225" name="Text Box 1"/>
          <p:cNvSpPr txBox="1">
            <a:spLocks noGrp="1" noRot="1" noChangeAspect="1" noChangeArrowheads="1"/>
          </p:cNvSpPr>
          <p:nvPr>
            <p:ph type="sldImg"/>
          </p:nvPr>
        </p:nvSpPr>
        <p:spPr>
          <a:xfrm>
            <a:off x="2886075" y="531813"/>
            <a:ext cx="3498850" cy="2624137"/>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a:xfrm>
            <a:off x="777875" y="4776788"/>
            <a:ext cx="6213475" cy="45212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mtClean="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499FFE3E-79F5-4B43-AA11-9B4C3B412327}" type="slidenum">
              <a:rPr lang="en-US"/>
              <a:pPr>
                <a:defRPr/>
              </a:pPr>
              <a:t>17</a:t>
            </a:fld>
            <a:endParaRPr lang="en-US"/>
          </a:p>
        </p:txBody>
      </p:sp>
      <p:sp>
        <p:nvSpPr>
          <p:cNvPr id="34817"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3481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nSpc>
                <a:spcPct val="100000"/>
              </a:lnSpc>
              <a:buClrTx/>
              <a:buFontTx/>
              <a:buNone/>
              <a:defRPr/>
            </a:pPr>
            <a:fld id="{B857604D-80FC-9F49-BF77-E8E04EA2C036}" type="slidenum">
              <a:rPr lang="en-US" sz="2400" smtClean="0">
                <a:latin typeface="Times New Roman" charset="0"/>
                <a:cs typeface="+mn-ea" charset="0"/>
              </a:rPr>
              <a:pPr>
                <a:lnSpc>
                  <a:spcPct val="100000"/>
                </a:lnSpc>
                <a:buClrTx/>
                <a:buFontTx/>
                <a:buNone/>
                <a:defRPr/>
              </a:pPr>
              <a:t>17</a:t>
            </a:fld>
            <a:endParaRPr lang="en-US" sz="2400" smtClean="0">
              <a:latin typeface="Times New Roman" charset="0"/>
              <a:cs typeface="+mn-ea"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EC1121AB-4346-5444-AF58-644A605CD032}" type="slidenum">
              <a:rPr lang="en-US"/>
              <a:pPr>
                <a:defRPr/>
              </a:pPr>
              <a:t>18</a:t>
            </a:fld>
            <a:endParaRPr lang="en-US"/>
          </a:p>
        </p:txBody>
      </p:sp>
      <p:sp>
        <p:nvSpPr>
          <p:cNvPr id="5427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nSpc>
                <a:spcPct val="100000"/>
              </a:lnSpc>
              <a:buClrTx/>
              <a:buFontTx/>
              <a:buNone/>
              <a:defRPr/>
            </a:pPr>
            <a:fld id="{C4DFCC9A-5619-3E49-B21B-CFB82DB07676}" type="slidenum">
              <a:rPr lang="en-US" sz="2400" smtClean="0">
                <a:latin typeface="Times New Roman" charset="0"/>
                <a:cs typeface="+mn-ea" charset="0"/>
              </a:rPr>
              <a:pPr>
                <a:lnSpc>
                  <a:spcPct val="100000"/>
                </a:lnSpc>
                <a:buClrTx/>
                <a:buFontTx/>
                <a:buNone/>
                <a:defRPr/>
              </a:pPr>
              <a:t>18</a:t>
            </a:fld>
            <a:endParaRPr lang="en-US" sz="2400" smtClean="0">
              <a:latin typeface="Times New Roman" charset="0"/>
              <a:cs typeface="+mn-ea" charset="0"/>
            </a:endParaRPr>
          </a:p>
        </p:txBody>
      </p:sp>
      <p:sp>
        <p:nvSpPr>
          <p:cNvPr id="54274" name="Text Box 2"/>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4275" name="Text Box 3"/>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8C23031C-C9A0-AC40-82A9-64A95291EEF6}" type="slidenum">
              <a:rPr lang="en-US"/>
              <a:pPr>
                <a:defRPr/>
              </a:pPr>
              <a:t>2</a:t>
            </a:fld>
            <a:endParaRPr lang="en-US"/>
          </a:p>
        </p:txBody>
      </p:sp>
      <p:sp>
        <p:nvSpPr>
          <p:cNvPr id="31745"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31747"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nSpc>
                <a:spcPct val="100000"/>
              </a:lnSpc>
              <a:buClrTx/>
              <a:buFontTx/>
              <a:buNone/>
              <a:defRPr/>
            </a:pPr>
            <a:fld id="{F6BA8313-450A-C549-ADCD-776A3A3A1F8F}" type="slidenum">
              <a:rPr lang="en-US" sz="2400" smtClean="0">
                <a:latin typeface="Times New Roman" charset="0"/>
                <a:cs typeface="+mn-ea" charset="0"/>
              </a:rPr>
              <a:pPr>
                <a:lnSpc>
                  <a:spcPct val="100000"/>
                </a:lnSpc>
                <a:buClrTx/>
                <a:buFontTx/>
                <a:buNone/>
                <a:defRPr/>
              </a:pPr>
              <a:t>2</a:t>
            </a:fld>
            <a:endParaRPr lang="en-US" sz="2400" smtClean="0">
              <a:latin typeface="Times New Roman" charset="0"/>
              <a:cs typeface="+mn-ea"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sz="quarter"/>
          </p:nvPr>
        </p:nvSpPr>
        <p:spPr/>
        <p:txBody>
          <a:bodyPr/>
          <a:lstStyle/>
          <a:p>
            <a:pPr>
              <a:defRPr/>
            </a:pPr>
            <a:fld id="{97BC5963-22A5-1641-ABDC-ED993CA2DECD}" type="slidenum">
              <a:rPr lang="en-US"/>
              <a:pPr>
                <a:defRPr/>
              </a:pPr>
              <a:t>3</a:t>
            </a:fld>
            <a:endParaRPr lang="en-US"/>
          </a:p>
        </p:txBody>
      </p:sp>
      <p:sp>
        <p:nvSpPr>
          <p:cNvPr id="33793" name="Text Box 1"/>
          <p:cNvSpPr txBox="1">
            <a:spLocks noGrp="1" noRot="1" noChangeAspect="1" noChangeArrowheads="1"/>
          </p:cNvSpPr>
          <p:nvPr>
            <p:ph type="sldImg"/>
          </p:nvPr>
        </p:nvSpPr>
        <p:spPr>
          <a:xfrm>
            <a:off x="2886075" y="531813"/>
            <a:ext cx="3498850" cy="2624137"/>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Grp="1" noChangeArrowheads="1"/>
          </p:cNvSpPr>
          <p:nvPr>
            <p:ph type="body" idx="1"/>
          </p:nvPr>
        </p:nvSpPr>
        <p:spPr>
          <a:xfrm>
            <a:off x="777875" y="4776788"/>
            <a:ext cx="6213475" cy="4521200"/>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mtClean="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12C0D1D7-2A24-7B42-B6AC-1BBE33844D9B}" type="slidenum">
              <a:rPr lang="en-US"/>
              <a:pPr>
                <a:defRPr/>
              </a:pPr>
              <a:t>4</a:t>
            </a:fld>
            <a:endParaRPr lang="en-US"/>
          </a:p>
        </p:txBody>
      </p:sp>
      <p:sp>
        <p:nvSpPr>
          <p:cNvPr id="34817"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4818"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34819"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nSpc>
                <a:spcPct val="100000"/>
              </a:lnSpc>
              <a:buClrTx/>
              <a:buFontTx/>
              <a:buNone/>
              <a:defRPr/>
            </a:pPr>
            <a:fld id="{B9CA167F-9D62-E149-AF7D-65891961C559}" type="slidenum">
              <a:rPr lang="en-US" sz="2400" smtClean="0">
                <a:latin typeface="Times New Roman" charset="0"/>
                <a:cs typeface="+mn-ea" charset="0"/>
              </a:rPr>
              <a:pPr>
                <a:lnSpc>
                  <a:spcPct val="100000"/>
                </a:lnSpc>
                <a:buClrTx/>
                <a:buFontTx/>
                <a:buNone/>
                <a:defRPr/>
              </a:pPr>
              <a:t>4</a:t>
            </a:fld>
            <a:endParaRPr lang="en-US" sz="2400" smtClean="0">
              <a:latin typeface="Times New Roman" charset="0"/>
              <a:cs typeface="+mn-e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4A685E11-4A69-154F-9934-B0073727812F}" type="slidenum">
              <a:rPr lang="en-US"/>
              <a:pPr>
                <a:defRPr/>
              </a:pPr>
              <a:t>5</a:t>
            </a:fld>
            <a:endParaRPr lang="en-US"/>
          </a:p>
        </p:txBody>
      </p:sp>
      <p:sp>
        <p:nvSpPr>
          <p:cNvPr id="41985"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1986"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41987" name="Text Box 3"/>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nSpc>
                <a:spcPct val="100000"/>
              </a:lnSpc>
              <a:buClrTx/>
              <a:buFontTx/>
              <a:buNone/>
              <a:defRPr/>
            </a:pPr>
            <a:fld id="{D42B2C2F-EC06-924A-9EA5-343AE41C2EA3}" type="slidenum">
              <a:rPr lang="en-US" sz="2400" smtClean="0">
                <a:latin typeface="Times New Roman" charset="0"/>
                <a:cs typeface="+mn-ea" charset="0"/>
              </a:rPr>
              <a:pPr>
                <a:lnSpc>
                  <a:spcPct val="100000"/>
                </a:lnSpc>
                <a:buClrTx/>
                <a:buFontTx/>
                <a:buNone/>
                <a:defRPr/>
              </a:pPr>
              <a:t>5</a:t>
            </a:fld>
            <a:endParaRPr lang="en-US" sz="2400" smtClean="0">
              <a:latin typeface="Times New Roman" charset="0"/>
              <a:cs typeface="+mn-ea"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A8A2E39A-0B7E-5D41-914D-9F64ECEFE511}" type="slidenum">
              <a:rPr lang="en-US"/>
              <a:pPr>
                <a:defRPr/>
              </a:pPr>
              <a:t>6</a:t>
            </a:fld>
            <a:endParaRPr lang="en-US"/>
          </a:p>
        </p:txBody>
      </p:sp>
      <p:sp>
        <p:nvSpPr>
          <p:cNvPr id="36865"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36867" name="Rectangle 3"/>
          <p:cNvSpPr>
            <a:spLocks noChangeArrowheads="1"/>
          </p:cNvSpPr>
          <p:nvPr/>
        </p:nvSpPr>
        <p:spPr bwMode="auto">
          <a:xfrm>
            <a:off x="5297488" y="6634163"/>
            <a:ext cx="39735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4320" tIns="47160" rIns="94320" bIns="47160" anchor="b"/>
          <a:lstStyle/>
          <a:p>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D924012F-29EC-184A-A2B1-9091457E8453}" type="slidenum">
              <a:rPr lang="en-US" sz="1200">
                <a:solidFill>
                  <a:srgbClr val="000000"/>
                </a:solidFill>
                <a:latin typeface="Times New Roman" charset="0"/>
                <a:cs typeface="+mn-ea" charset="0"/>
              </a:rPr>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6</a:t>
            </a:fld>
            <a:endParaRPr lang="en-US" sz="1200">
              <a:solidFill>
                <a:srgbClr val="000000"/>
              </a:solidFill>
              <a:latin typeface="Times New Roman" charset="0"/>
              <a:cs typeface="+mn-e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16984511-9E4F-C24B-914F-4D3548DF9224}" type="slidenum">
              <a:rPr lang="en-US"/>
              <a:pPr>
                <a:defRPr/>
              </a:pPr>
              <a:t>7</a:t>
            </a:fld>
            <a:endParaRPr lang="en-US"/>
          </a:p>
        </p:txBody>
      </p:sp>
      <p:sp>
        <p:nvSpPr>
          <p:cNvPr id="37889"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37891" name="Rectangle 3"/>
          <p:cNvSpPr>
            <a:spLocks noChangeArrowheads="1"/>
          </p:cNvSpPr>
          <p:nvPr/>
        </p:nvSpPr>
        <p:spPr bwMode="auto">
          <a:xfrm>
            <a:off x="5297488" y="6634163"/>
            <a:ext cx="39735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4320" tIns="47160" rIns="94320" bIns="47160" anchor="b"/>
          <a:lstStyle/>
          <a:p>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D6653FD4-7701-F442-BA70-A39567B8B93B}" type="slidenum">
              <a:rPr lang="en-US" sz="1200">
                <a:solidFill>
                  <a:srgbClr val="000000"/>
                </a:solidFill>
                <a:latin typeface="Times New Roman" charset="0"/>
                <a:cs typeface="+mn-ea" charset="0"/>
              </a:rPr>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7</a:t>
            </a:fld>
            <a:endParaRPr lang="en-US" sz="1200">
              <a:solidFill>
                <a:srgbClr val="000000"/>
              </a:solidFill>
              <a:latin typeface="Times New Roman" charset="0"/>
              <a:cs typeface="+mn-ea"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9519D068-483C-AC44-9F7F-99E72E9A4041}" type="slidenum">
              <a:rPr lang="en-US"/>
              <a:pPr>
                <a:defRPr/>
              </a:pPr>
              <a:t>8</a:t>
            </a:fld>
            <a:endParaRPr lang="en-US"/>
          </a:p>
        </p:txBody>
      </p:sp>
      <p:sp>
        <p:nvSpPr>
          <p:cNvPr id="37889"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7890"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37891" name="Rectangle 3"/>
          <p:cNvSpPr>
            <a:spLocks noChangeArrowheads="1"/>
          </p:cNvSpPr>
          <p:nvPr/>
        </p:nvSpPr>
        <p:spPr bwMode="auto">
          <a:xfrm>
            <a:off x="5297488" y="6634163"/>
            <a:ext cx="39735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4320" tIns="47160" rIns="94320" bIns="47160" anchor="b"/>
          <a:lstStyle/>
          <a:p>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D6411345-9051-3145-B8F6-E8CC855EA388}" type="slidenum">
              <a:rPr lang="en-US" sz="1200">
                <a:solidFill>
                  <a:srgbClr val="000000"/>
                </a:solidFill>
                <a:latin typeface="Times New Roman" charset="0"/>
                <a:cs typeface="+mn-ea" charset="0"/>
              </a:rPr>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8</a:t>
            </a:fld>
            <a:endParaRPr lang="en-US" sz="1200">
              <a:solidFill>
                <a:srgbClr val="000000"/>
              </a:solidFill>
              <a:latin typeface="Times New Roman" charset="0"/>
              <a:cs typeface="+mn-ea"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a:spLocks noGrp="1" noChangeArrowheads="1"/>
          </p:cNvSpPr>
          <p:nvPr>
            <p:ph type="sldNum" sz="quarter"/>
          </p:nvPr>
        </p:nvSpPr>
        <p:spPr/>
        <p:txBody>
          <a:bodyPr/>
          <a:lstStyle/>
          <a:p>
            <a:pPr>
              <a:defRPr/>
            </a:pPr>
            <a:fld id="{B556C210-AAAB-F143-BE86-6AC7922C1F7E}" type="slidenum">
              <a:rPr lang="en-US"/>
              <a:pPr>
                <a:defRPr/>
              </a:pPr>
              <a:t>9</a:t>
            </a:fld>
            <a:endParaRPr lang="en-US"/>
          </a:p>
        </p:txBody>
      </p:sp>
      <p:sp>
        <p:nvSpPr>
          <p:cNvPr id="38913" name="Text Box 1"/>
          <p:cNvSpPr txBox="1">
            <a:spLocks noGrp="1" noRot="1" noChangeAspect="1" noChangeArrowheads="1"/>
          </p:cNvSpPr>
          <p:nvPr>
            <p:ph type="sldImg"/>
          </p:nvPr>
        </p:nvSpPr>
        <p:spPr>
          <a:xfrm>
            <a:off x="0" y="0"/>
            <a:ext cx="1588" cy="1588"/>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a:xfrm>
            <a:off x="0" y="-198438"/>
            <a:ext cx="1588" cy="398463"/>
          </a:xfrm>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a:spcBef>
                <a:spcPct val="0"/>
              </a:spcBef>
              <a:buClrTx/>
              <a:buFontTx/>
              <a:buNone/>
              <a:defRPr/>
            </a:pPr>
            <a:endParaRPr lang="en-US" sz="2000" smtClean="0">
              <a:latin typeface="Arial" charset="0"/>
              <a:cs typeface="Arial Unicode MS" charset="0"/>
            </a:endParaRPr>
          </a:p>
        </p:txBody>
      </p:sp>
      <p:sp>
        <p:nvSpPr>
          <p:cNvPr id="38915" name="Rectangle 3"/>
          <p:cNvSpPr>
            <a:spLocks noChangeArrowheads="1"/>
          </p:cNvSpPr>
          <p:nvPr/>
        </p:nvSpPr>
        <p:spPr bwMode="auto">
          <a:xfrm>
            <a:off x="5297488" y="6634163"/>
            <a:ext cx="39735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4320" tIns="47160" rIns="94320" bIns="47160" anchor="b"/>
          <a:lstStyle/>
          <a:p>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E58CC4E4-75EF-1A4D-8EC8-FDD05C9C19A8}" type="slidenum">
              <a:rPr lang="en-US" sz="1200">
                <a:solidFill>
                  <a:srgbClr val="000000"/>
                </a:solidFill>
                <a:latin typeface="Times New Roman" charset="0"/>
                <a:cs typeface="+mn-ea" charset="0"/>
              </a:rPr>
              <a:pPr algn="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9</a:t>
            </a:fld>
            <a:endParaRPr lang="en-US" sz="1200">
              <a:solidFill>
                <a:srgbClr val="000000"/>
              </a:solidFill>
              <a:latin typeface="Times New Roman"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6"/>
          <p:cNvSpPr>
            <a:spLocks noGrp="1" noChangeArrowheads="1"/>
          </p:cNvSpPr>
          <p:nvPr>
            <p:ph type="sldNum" idx="10"/>
          </p:nvPr>
        </p:nvSpPr>
        <p:spPr>
          <a:ln/>
        </p:spPr>
        <p:txBody>
          <a:bodyPr/>
          <a:lstStyle>
            <a:lvl1pPr>
              <a:defRPr/>
            </a:lvl1pPr>
          </a:lstStyle>
          <a:p>
            <a:pPr>
              <a:defRPr/>
            </a:pPr>
            <a:fld id="{35F05EA0-0A14-CE4B-BE59-473225AF91A8}" type="slidenum">
              <a:rPr lang="en-US"/>
              <a:pPr>
                <a:defRPr/>
              </a:pPr>
              <a:t>‹#›</a:t>
            </a:fld>
            <a:endParaRPr lang="en-US"/>
          </a:p>
        </p:txBody>
      </p:sp>
    </p:spTree>
    <p:extLst>
      <p:ext uri="{BB962C8B-B14F-4D97-AF65-F5344CB8AC3E}">
        <p14:creationId xmlns:p14="http://schemas.microsoft.com/office/powerpoint/2010/main" val="384560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idx="10"/>
          </p:nvPr>
        </p:nvSpPr>
        <p:spPr>
          <a:ln/>
        </p:spPr>
        <p:txBody>
          <a:bodyPr/>
          <a:lstStyle>
            <a:lvl1pPr>
              <a:defRPr/>
            </a:lvl1pPr>
          </a:lstStyle>
          <a:p>
            <a:pPr>
              <a:defRPr/>
            </a:pPr>
            <a:fld id="{0905C2AE-A4B4-314A-A4B0-1CBF1D4D3903}" type="slidenum">
              <a:rPr lang="en-US"/>
              <a:pPr>
                <a:defRPr/>
              </a:pPr>
              <a:t>‹#›</a:t>
            </a:fld>
            <a:endParaRPr lang="en-US"/>
          </a:p>
        </p:txBody>
      </p:sp>
    </p:spTree>
    <p:extLst>
      <p:ext uri="{BB962C8B-B14F-4D97-AF65-F5344CB8AC3E}">
        <p14:creationId xmlns:p14="http://schemas.microsoft.com/office/powerpoint/2010/main" val="349322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604963"/>
            <a:ext cx="2055812" cy="45196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4963"/>
            <a:ext cx="6015038" cy="45196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idx="10"/>
          </p:nvPr>
        </p:nvSpPr>
        <p:spPr>
          <a:ln/>
        </p:spPr>
        <p:txBody>
          <a:bodyPr/>
          <a:lstStyle>
            <a:lvl1pPr>
              <a:defRPr/>
            </a:lvl1pPr>
          </a:lstStyle>
          <a:p>
            <a:pPr>
              <a:defRPr/>
            </a:pPr>
            <a:fld id="{8A6F5ECB-DD4C-4C49-A994-89A5F1E63A01}" type="slidenum">
              <a:rPr lang="en-US"/>
              <a:pPr>
                <a:defRPr/>
              </a:pPr>
              <a:t>‹#›</a:t>
            </a:fld>
            <a:endParaRPr lang="en-US"/>
          </a:p>
        </p:txBody>
      </p:sp>
    </p:spTree>
    <p:extLst>
      <p:ext uri="{BB962C8B-B14F-4D97-AF65-F5344CB8AC3E}">
        <p14:creationId xmlns:p14="http://schemas.microsoft.com/office/powerpoint/2010/main" val="339711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130425"/>
            <a:ext cx="7766050" cy="1463675"/>
          </a:xfrm>
        </p:spPr>
        <p:txBody>
          <a:bodyPr/>
          <a:lstStyle/>
          <a:p>
            <a:r>
              <a:rPr lang="en-US" smtClean="0"/>
              <a:t>Click to edit Master title style</a:t>
            </a:r>
            <a:endParaRPr lang="en-US"/>
          </a:p>
        </p:txBody>
      </p:sp>
      <p:sp>
        <p:nvSpPr>
          <p:cNvPr id="3" name="Rectangle 16"/>
          <p:cNvSpPr>
            <a:spLocks noGrp="1" noChangeArrowheads="1"/>
          </p:cNvSpPr>
          <p:nvPr>
            <p:ph type="sldNum" idx="10"/>
          </p:nvPr>
        </p:nvSpPr>
        <p:spPr>
          <a:ln/>
        </p:spPr>
        <p:txBody>
          <a:bodyPr/>
          <a:lstStyle>
            <a:lvl1pPr>
              <a:defRPr/>
            </a:lvl1pPr>
          </a:lstStyle>
          <a:p>
            <a:pPr>
              <a:defRPr/>
            </a:pPr>
            <a:fld id="{788DD3BD-BAE8-E545-9F7F-938519652ADA}" type="slidenum">
              <a:rPr lang="en-US"/>
              <a:pPr>
                <a:defRPr/>
              </a:pPr>
              <a:t>‹#›</a:t>
            </a:fld>
            <a:endParaRPr lang="en-US"/>
          </a:p>
        </p:txBody>
      </p:sp>
    </p:spTree>
    <p:extLst>
      <p:ext uri="{BB962C8B-B14F-4D97-AF65-F5344CB8AC3E}">
        <p14:creationId xmlns:p14="http://schemas.microsoft.com/office/powerpoint/2010/main" val="1075655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7"/>
          <p:cNvSpPr>
            <a:spLocks noGrp="1" noChangeArrowheads="1"/>
          </p:cNvSpPr>
          <p:nvPr>
            <p:ph type="sldNum" idx="10"/>
          </p:nvPr>
        </p:nvSpPr>
        <p:spPr>
          <a:ln/>
        </p:spPr>
        <p:txBody>
          <a:bodyPr/>
          <a:lstStyle>
            <a:lvl1pPr>
              <a:defRPr/>
            </a:lvl1pPr>
          </a:lstStyle>
          <a:p>
            <a:pPr>
              <a:defRPr/>
            </a:pPr>
            <a:fld id="{18D12D39-C477-F445-B924-3C53B3F24127}" type="slidenum">
              <a:rPr lang="en-US"/>
              <a:pPr>
                <a:defRPr/>
              </a:pPr>
              <a:t>‹#›</a:t>
            </a:fld>
            <a:endParaRPr lang="en-US"/>
          </a:p>
        </p:txBody>
      </p:sp>
    </p:spTree>
    <p:extLst>
      <p:ext uri="{BB962C8B-B14F-4D97-AF65-F5344CB8AC3E}">
        <p14:creationId xmlns:p14="http://schemas.microsoft.com/office/powerpoint/2010/main" val="3786208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idx="10"/>
          </p:nvPr>
        </p:nvSpPr>
        <p:spPr>
          <a:ln/>
        </p:spPr>
        <p:txBody>
          <a:bodyPr/>
          <a:lstStyle>
            <a:lvl1pPr>
              <a:defRPr/>
            </a:lvl1pPr>
          </a:lstStyle>
          <a:p>
            <a:pPr>
              <a:defRPr/>
            </a:pPr>
            <a:fld id="{02A920C4-F0D3-9B4D-81E5-3120F9DDBEAD}" type="slidenum">
              <a:rPr lang="en-US"/>
              <a:pPr>
                <a:defRPr/>
              </a:pPr>
              <a:t>‹#›</a:t>
            </a:fld>
            <a:endParaRPr lang="en-US"/>
          </a:p>
        </p:txBody>
      </p:sp>
    </p:spTree>
    <p:extLst>
      <p:ext uri="{BB962C8B-B14F-4D97-AF65-F5344CB8AC3E}">
        <p14:creationId xmlns:p14="http://schemas.microsoft.com/office/powerpoint/2010/main" val="3552451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7"/>
          <p:cNvSpPr>
            <a:spLocks noGrp="1" noChangeArrowheads="1"/>
          </p:cNvSpPr>
          <p:nvPr>
            <p:ph type="sldNum" idx="10"/>
          </p:nvPr>
        </p:nvSpPr>
        <p:spPr>
          <a:ln/>
        </p:spPr>
        <p:txBody>
          <a:bodyPr/>
          <a:lstStyle>
            <a:lvl1pPr>
              <a:defRPr/>
            </a:lvl1pPr>
          </a:lstStyle>
          <a:p>
            <a:pPr>
              <a:defRPr/>
            </a:pPr>
            <a:fld id="{25F8E384-C1CF-334C-9012-6DEBA6CDBBEF}" type="slidenum">
              <a:rPr lang="en-US"/>
              <a:pPr>
                <a:defRPr/>
              </a:pPr>
              <a:t>‹#›</a:t>
            </a:fld>
            <a:endParaRPr lang="en-US"/>
          </a:p>
        </p:txBody>
      </p:sp>
    </p:spTree>
    <p:extLst>
      <p:ext uri="{BB962C8B-B14F-4D97-AF65-F5344CB8AC3E}">
        <p14:creationId xmlns:p14="http://schemas.microsoft.com/office/powerpoint/2010/main" val="102938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6825" cy="4108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81200"/>
            <a:ext cx="3806825" cy="4108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7"/>
          <p:cNvSpPr>
            <a:spLocks noGrp="1" noChangeArrowheads="1"/>
          </p:cNvSpPr>
          <p:nvPr>
            <p:ph type="sldNum" idx="10"/>
          </p:nvPr>
        </p:nvSpPr>
        <p:spPr>
          <a:ln/>
        </p:spPr>
        <p:txBody>
          <a:bodyPr/>
          <a:lstStyle>
            <a:lvl1pPr>
              <a:defRPr/>
            </a:lvl1pPr>
          </a:lstStyle>
          <a:p>
            <a:pPr>
              <a:defRPr/>
            </a:pPr>
            <a:fld id="{FDE3DEAF-8E41-BD4D-A673-F1716B64C956}" type="slidenum">
              <a:rPr lang="en-US"/>
              <a:pPr>
                <a:defRPr/>
              </a:pPr>
              <a:t>‹#›</a:t>
            </a:fld>
            <a:endParaRPr lang="en-US"/>
          </a:p>
        </p:txBody>
      </p:sp>
    </p:spTree>
    <p:extLst>
      <p:ext uri="{BB962C8B-B14F-4D97-AF65-F5344CB8AC3E}">
        <p14:creationId xmlns:p14="http://schemas.microsoft.com/office/powerpoint/2010/main" val="211303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7"/>
          <p:cNvSpPr>
            <a:spLocks noGrp="1" noChangeArrowheads="1"/>
          </p:cNvSpPr>
          <p:nvPr>
            <p:ph type="sldNum" idx="10"/>
          </p:nvPr>
        </p:nvSpPr>
        <p:spPr>
          <a:ln/>
        </p:spPr>
        <p:txBody>
          <a:bodyPr/>
          <a:lstStyle>
            <a:lvl1pPr>
              <a:defRPr/>
            </a:lvl1pPr>
          </a:lstStyle>
          <a:p>
            <a:pPr>
              <a:defRPr/>
            </a:pPr>
            <a:fld id="{5FDBFDB5-7AE7-FC48-8C98-7CE0881DA3ED}" type="slidenum">
              <a:rPr lang="en-US"/>
              <a:pPr>
                <a:defRPr/>
              </a:pPr>
              <a:t>‹#›</a:t>
            </a:fld>
            <a:endParaRPr lang="en-US"/>
          </a:p>
        </p:txBody>
      </p:sp>
    </p:spTree>
    <p:extLst>
      <p:ext uri="{BB962C8B-B14F-4D97-AF65-F5344CB8AC3E}">
        <p14:creationId xmlns:p14="http://schemas.microsoft.com/office/powerpoint/2010/main" val="3381684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7"/>
          <p:cNvSpPr>
            <a:spLocks noGrp="1" noChangeArrowheads="1"/>
          </p:cNvSpPr>
          <p:nvPr>
            <p:ph type="sldNum" idx="10"/>
          </p:nvPr>
        </p:nvSpPr>
        <p:spPr>
          <a:ln/>
        </p:spPr>
        <p:txBody>
          <a:bodyPr/>
          <a:lstStyle>
            <a:lvl1pPr>
              <a:defRPr/>
            </a:lvl1pPr>
          </a:lstStyle>
          <a:p>
            <a:pPr>
              <a:defRPr/>
            </a:pPr>
            <a:fld id="{1E6DD68C-D266-0746-9D59-4653C24B0345}" type="slidenum">
              <a:rPr lang="en-US"/>
              <a:pPr>
                <a:defRPr/>
              </a:pPr>
              <a:t>‹#›</a:t>
            </a:fld>
            <a:endParaRPr lang="en-US"/>
          </a:p>
        </p:txBody>
      </p:sp>
    </p:spTree>
    <p:extLst>
      <p:ext uri="{BB962C8B-B14F-4D97-AF65-F5344CB8AC3E}">
        <p14:creationId xmlns:p14="http://schemas.microsoft.com/office/powerpoint/2010/main" val="1228918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sldNum" idx="10"/>
          </p:nvPr>
        </p:nvSpPr>
        <p:spPr>
          <a:ln/>
        </p:spPr>
        <p:txBody>
          <a:bodyPr/>
          <a:lstStyle>
            <a:lvl1pPr>
              <a:defRPr/>
            </a:lvl1pPr>
          </a:lstStyle>
          <a:p>
            <a:pPr>
              <a:defRPr/>
            </a:pPr>
            <a:fld id="{8F9ABCBE-94A0-DD4D-89A7-329442F42EF2}" type="slidenum">
              <a:rPr lang="en-US"/>
              <a:pPr>
                <a:defRPr/>
              </a:pPr>
              <a:t>‹#›</a:t>
            </a:fld>
            <a:endParaRPr lang="en-US"/>
          </a:p>
        </p:txBody>
      </p:sp>
    </p:spTree>
    <p:extLst>
      <p:ext uri="{BB962C8B-B14F-4D97-AF65-F5344CB8AC3E}">
        <p14:creationId xmlns:p14="http://schemas.microsoft.com/office/powerpoint/2010/main" val="40617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idx="10"/>
          </p:nvPr>
        </p:nvSpPr>
        <p:spPr>
          <a:ln/>
        </p:spPr>
        <p:txBody>
          <a:bodyPr/>
          <a:lstStyle>
            <a:lvl1pPr>
              <a:defRPr/>
            </a:lvl1pPr>
          </a:lstStyle>
          <a:p>
            <a:pPr>
              <a:defRPr/>
            </a:pPr>
            <a:fld id="{3A5A6BAB-5A06-234D-9C65-FBEA0B8BAD65}" type="slidenum">
              <a:rPr lang="en-US"/>
              <a:pPr>
                <a:defRPr/>
              </a:pPr>
              <a:t>‹#›</a:t>
            </a:fld>
            <a:endParaRPr lang="en-US"/>
          </a:p>
        </p:txBody>
      </p:sp>
    </p:spTree>
    <p:extLst>
      <p:ext uri="{BB962C8B-B14F-4D97-AF65-F5344CB8AC3E}">
        <p14:creationId xmlns:p14="http://schemas.microsoft.com/office/powerpoint/2010/main" val="919448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idx="10"/>
          </p:nvPr>
        </p:nvSpPr>
        <p:spPr>
          <a:ln/>
        </p:spPr>
        <p:txBody>
          <a:bodyPr/>
          <a:lstStyle>
            <a:lvl1pPr>
              <a:defRPr/>
            </a:lvl1pPr>
          </a:lstStyle>
          <a:p>
            <a:pPr>
              <a:defRPr/>
            </a:pPr>
            <a:fld id="{55F2FB13-23C4-4F44-A745-19249C2D8F11}" type="slidenum">
              <a:rPr lang="en-US"/>
              <a:pPr>
                <a:defRPr/>
              </a:pPr>
              <a:t>‹#›</a:t>
            </a:fld>
            <a:endParaRPr lang="en-US"/>
          </a:p>
        </p:txBody>
      </p:sp>
    </p:spTree>
    <p:extLst>
      <p:ext uri="{BB962C8B-B14F-4D97-AF65-F5344CB8AC3E}">
        <p14:creationId xmlns:p14="http://schemas.microsoft.com/office/powerpoint/2010/main" val="2409584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idx="10"/>
          </p:nvPr>
        </p:nvSpPr>
        <p:spPr>
          <a:ln/>
        </p:spPr>
        <p:txBody>
          <a:bodyPr/>
          <a:lstStyle>
            <a:lvl1pPr>
              <a:defRPr/>
            </a:lvl1pPr>
          </a:lstStyle>
          <a:p>
            <a:pPr>
              <a:defRPr/>
            </a:pPr>
            <a:fld id="{236CFF73-A9D3-6046-BDB9-F6320475A073}" type="slidenum">
              <a:rPr lang="en-US"/>
              <a:pPr>
                <a:defRPr/>
              </a:pPr>
              <a:t>‹#›</a:t>
            </a:fld>
            <a:endParaRPr lang="en-US"/>
          </a:p>
        </p:txBody>
      </p:sp>
    </p:spTree>
    <p:extLst>
      <p:ext uri="{BB962C8B-B14F-4D97-AF65-F5344CB8AC3E}">
        <p14:creationId xmlns:p14="http://schemas.microsoft.com/office/powerpoint/2010/main" val="818842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idx="10"/>
          </p:nvPr>
        </p:nvSpPr>
        <p:spPr>
          <a:ln/>
        </p:spPr>
        <p:txBody>
          <a:bodyPr/>
          <a:lstStyle>
            <a:lvl1pPr>
              <a:defRPr/>
            </a:lvl1pPr>
          </a:lstStyle>
          <a:p>
            <a:pPr>
              <a:defRPr/>
            </a:pPr>
            <a:fld id="{CAB541EF-C85E-DC40-9C72-12F0EAB77DED}" type="slidenum">
              <a:rPr lang="en-US"/>
              <a:pPr>
                <a:defRPr/>
              </a:pPr>
              <a:t>‹#›</a:t>
            </a:fld>
            <a:endParaRPr lang="en-US"/>
          </a:p>
        </p:txBody>
      </p:sp>
    </p:spTree>
    <p:extLst>
      <p:ext uri="{BB962C8B-B14F-4D97-AF65-F5344CB8AC3E}">
        <p14:creationId xmlns:p14="http://schemas.microsoft.com/office/powerpoint/2010/main" val="2339830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4638"/>
            <a:ext cx="2055812" cy="5815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5038" cy="5815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idx="10"/>
          </p:nvPr>
        </p:nvSpPr>
        <p:spPr>
          <a:ln/>
        </p:spPr>
        <p:txBody>
          <a:bodyPr/>
          <a:lstStyle>
            <a:lvl1pPr>
              <a:defRPr/>
            </a:lvl1pPr>
          </a:lstStyle>
          <a:p>
            <a:pPr>
              <a:defRPr/>
            </a:pPr>
            <a:fld id="{7C1BD3DE-4927-A243-BD6F-5273CC90EF4C}" type="slidenum">
              <a:rPr lang="en-US"/>
              <a:pPr>
                <a:defRPr/>
              </a:pPr>
              <a:t>‹#›</a:t>
            </a:fld>
            <a:endParaRPr lang="en-US"/>
          </a:p>
        </p:txBody>
      </p:sp>
    </p:spTree>
    <p:extLst>
      <p:ext uri="{BB962C8B-B14F-4D97-AF65-F5344CB8AC3E}">
        <p14:creationId xmlns:p14="http://schemas.microsoft.com/office/powerpoint/2010/main" val="30805175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5"/>
          <p:cNvSpPr>
            <a:spLocks noGrp="1" noChangeArrowheads="1"/>
          </p:cNvSpPr>
          <p:nvPr>
            <p:ph type="sldNum" idx="10"/>
          </p:nvPr>
        </p:nvSpPr>
        <p:spPr>
          <a:ln/>
        </p:spPr>
        <p:txBody>
          <a:bodyPr/>
          <a:lstStyle>
            <a:lvl1pPr>
              <a:defRPr/>
            </a:lvl1pPr>
          </a:lstStyle>
          <a:p>
            <a:pPr>
              <a:defRPr/>
            </a:pPr>
            <a:fld id="{18B84770-F5C0-A346-9F8A-D82FB3453DE1}" type="slidenum">
              <a:rPr lang="en-US"/>
              <a:pPr>
                <a:defRPr/>
              </a:pPr>
              <a:t>‹#›</a:t>
            </a:fld>
            <a:endParaRPr lang="en-US"/>
          </a:p>
        </p:txBody>
      </p:sp>
    </p:spTree>
    <p:extLst>
      <p:ext uri="{BB962C8B-B14F-4D97-AF65-F5344CB8AC3E}">
        <p14:creationId xmlns:p14="http://schemas.microsoft.com/office/powerpoint/2010/main" val="40297173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idx="10"/>
          </p:nvPr>
        </p:nvSpPr>
        <p:spPr>
          <a:ln/>
        </p:spPr>
        <p:txBody>
          <a:bodyPr/>
          <a:lstStyle>
            <a:lvl1pPr>
              <a:defRPr/>
            </a:lvl1pPr>
          </a:lstStyle>
          <a:p>
            <a:pPr>
              <a:defRPr/>
            </a:pPr>
            <a:fld id="{99C7FF09-D89B-264B-BD27-C4BED12F0D41}" type="slidenum">
              <a:rPr lang="en-US"/>
              <a:pPr>
                <a:defRPr/>
              </a:pPr>
              <a:t>‹#›</a:t>
            </a:fld>
            <a:endParaRPr lang="en-US"/>
          </a:p>
        </p:txBody>
      </p:sp>
    </p:spTree>
    <p:extLst>
      <p:ext uri="{BB962C8B-B14F-4D97-AF65-F5344CB8AC3E}">
        <p14:creationId xmlns:p14="http://schemas.microsoft.com/office/powerpoint/2010/main" val="2407915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sldNum" idx="10"/>
          </p:nvPr>
        </p:nvSpPr>
        <p:spPr>
          <a:ln/>
        </p:spPr>
        <p:txBody>
          <a:bodyPr/>
          <a:lstStyle>
            <a:lvl1pPr>
              <a:defRPr/>
            </a:lvl1pPr>
          </a:lstStyle>
          <a:p>
            <a:pPr>
              <a:defRPr/>
            </a:pPr>
            <a:fld id="{E57B86A2-9CE3-3445-9824-28793A8D8C46}" type="slidenum">
              <a:rPr lang="en-US"/>
              <a:pPr>
                <a:defRPr/>
              </a:pPr>
              <a:t>‹#›</a:t>
            </a:fld>
            <a:endParaRPr lang="en-US"/>
          </a:p>
        </p:txBody>
      </p:sp>
    </p:spTree>
    <p:extLst>
      <p:ext uri="{BB962C8B-B14F-4D97-AF65-F5344CB8AC3E}">
        <p14:creationId xmlns:p14="http://schemas.microsoft.com/office/powerpoint/2010/main" val="2671256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5425"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4963"/>
            <a:ext cx="4035425"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
          <p:cNvSpPr>
            <a:spLocks noGrp="1" noChangeArrowheads="1"/>
          </p:cNvSpPr>
          <p:nvPr>
            <p:ph type="sldNum" idx="10"/>
          </p:nvPr>
        </p:nvSpPr>
        <p:spPr>
          <a:ln/>
        </p:spPr>
        <p:txBody>
          <a:bodyPr/>
          <a:lstStyle>
            <a:lvl1pPr>
              <a:defRPr/>
            </a:lvl1pPr>
          </a:lstStyle>
          <a:p>
            <a:pPr>
              <a:defRPr/>
            </a:pPr>
            <a:fld id="{6D35BD51-7512-2B43-8994-9F0394744DB6}" type="slidenum">
              <a:rPr lang="en-US"/>
              <a:pPr>
                <a:defRPr/>
              </a:pPr>
              <a:t>‹#›</a:t>
            </a:fld>
            <a:endParaRPr lang="en-US"/>
          </a:p>
        </p:txBody>
      </p:sp>
    </p:spTree>
    <p:extLst>
      <p:ext uri="{BB962C8B-B14F-4D97-AF65-F5344CB8AC3E}">
        <p14:creationId xmlns:p14="http://schemas.microsoft.com/office/powerpoint/2010/main" val="3520189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5"/>
          <p:cNvSpPr>
            <a:spLocks noGrp="1" noChangeArrowheads="1"/>
          </p:cNvSpPr>
          <p:nvPr>
            <p:ph type="sldNum" idx="10"/>
          </p:nvPr>
        </p:nvSpPr>
        <p:spPr>
          <a:ln/>
        </p:spPr>
        <p:txBody>
          <a:bodyPr/>
          <a:lstStyle>
            <a:lvl1pPr>
              <a:defRPr/>
            </a:lvl1pPr>
          </a:lstStyle>
          <a:p>
            <a:pPr>
              <a:defRPr/>
            </a:pPr>
            <a:fld id="{B44D3EAD-D259-4848-BD0B-6778AE11C406}" type="slidenum">
              <a:rPr lang="en-US"/>
              <a:pPr>
                <a:defRPr/>
              </a:pPr>
              <a:t>‹#›</a:t>
            </a:fld>
            <a:endParaRPr lang="en-US"/>
          </a:p>
        </p:txBody>
      </p:sp>
    </p:spTree>
    <p:extLst>
      <p:ext uri="{BB962C8B-B14F-4D97-AF65-F5344CB8AC3E}">
        <p14:creationId xmlns:p14="http://schemas.microsoft.com/office/powerpoint/2010/main" val="375791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5"/>
          <p:cNvSpPr>
            <a:spLocks noGrp="1" noChangeArrowheads="1"/>
          </p:cNvSpPr>
          <p:nvPr>
            <p:ph type="sldNum" idx="10"/>
          </p:nvPr>
        </p:nvSpPr>
        <p:spPr>
          <a:ln/>
        </p:spPr>
        <p:txBody>
          <a:bodyPr/>
          <a:lstStyle>
            <a:lvl1pPr>
              <a:defRPr/>
            </a:lvl1pPr>
          </a:lstStyle>
          <a:p>
            <a:pPr>
              <a:defRPr/>
            </a:pPr>
            <a:fld id="{08C651F2-C1F1-9B4A-B02B-29BAFC58FF23}" type="slidenum">
              <a:rPr lang="en-US"/>
              <a:pPr>
                <a:defRPr/>
              </a:pPr>
              <a:t>‹#›</a:t>
            </a:fld>
            <a:endParaRPr lang="en-US"/>
          </a:p>
        </p:txBody>
      </p:sp>
    </p:spTree>
    <p:extLst>
      <p:ext uri="{BB962C8B-B14F-4D97-AF65-F5344CB8AC3E}">
        <p14:creationId xmlns:p14="http://schemas.microsoft.com/office/powerpoint/2010/main" val="256936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idx="10"/>
          </p:nvPr>
        </p:nvSpPr>
        <p:spPr>
          <a:ln/>
        </p:spPr>
        <p:txBody>
          <a:bodyPr/>
          <a:lstStyle>
            <a:lvl1pPr>
              <a:defRPr/>
            </a:lvl1pPr>
          </a:lstStyle>
          <a:p>
            <a:pPr>
              <a:defRPr/>
            </a:pPr>
            <a:fld id="{752DF1DF-CA7A-714A-B5E4-E4C2528371EF}" type="slidenum">
              <a:rPr lang="en-US"/>
              <a:pPr>
                <a:defRPr/>
              </a:pPr>
              <a:t>‹#›</a:t>
            </a:fld>
            <a:endParaRPr lang="en-US"/>
          </a:p>
        </p:txBody>
      </p:sp>
    </p:spTree>
    <p:extLst>
      <p:ext uri="{BB962C8B-B14F-4D97-AF65-F5344CB8AC3E}">
        <p14:creationId xmlns:p14="http://schemas.microsoft.com/office/powerpoint/2010/main" val="30666618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idx="10"/>
          </p:nvPr>
        </p:nvSpPr>
        <p:spPr>
          <a:ln/>
        </p:spPr>
        <p:txBody>
          <a:bodyPr/>
          <a:lstStyle>
            <a:lvl1pPr>
              <a:defRPr/>
            </a:lvl1pPr>
          </a:lstStyle>
          <a:p>
            <a:pPr>
              <a:defRPr/>
            </a:pPr>
            <a:fld id="{CE1C8D51-A9CB-0A47-94F3-7E1C1BE79C90}" type="slidenum">
              <a:rPr lang="en-US"/>
              <a:pPr>
                <a:defRPr/>
              </a:pPr>
              <a:t>‹#›</a:t>
            </a:fld>
            <a:endParaRPr lang="en-US"/>
          </a:p>
        </p:txBody>
      </p:sp>
    </p:spTree>
    <p:extLst>
      <p:ext uri="{BB962C8B-B14F-4D97-AF65-F5344CB8AC3E}">
        <p14:creationId xmlns:p14="http://schemas.microsoft.com/office/powerpoint/2010/main" val="3992414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idx="10"/>
          </p:nvPr>
        </p:nvSpPr>
        <p:spPr>
          <a:ln/>
        </p:spPr>
        <p:txBody>
          <a:bodyPr/>
          <a:lstStyle>
            <a:lvl1pPr>
              <a:defRPr/>
            </a:lvl1pPr>
          </a:lstStyle>
          <a:p>
            <a:pPr>
              <a:defRPr/>
            </a:pPr>
            <a:fld id="{C1289592-AF3E-2C4A-9868-1B9714004BCD}" type="slidenum">
              <a:rPr lang="en-US"/>
              <a:pPr>
                <a:defRPr/>
              </a:pPr>
              <a:t>‹#›</a:t>
            </a:fld>
            <a:endParaRPr lang="en-US"/>
          </a:p>
        </p:txBody>
      </p:sp>
    </p:spTree>
    <p:extLst>
      <p:ext uri="{BB962C8B-B14F-4D97-AF65-F5344CB8AC3E}">
        <p14:creationId xmlns:p14="http://schemas.microsoft.com/office/powerpoint/2010/main" val="25726731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sldNum" idx="10"/>
          </p:nvPr>
        </p:nvSpPr>
        <p:spPr>
          <a:ln/>
        </p:spPr>
        <p:txBody>
          <a:bodyPr/>
          <a:lstStyle>
            <a:lvl1pPr>
              <a:defRPr/>
            </a:lvl1pPr>
          </a:lstStyle>
          <a:p>
            <a:pPr>
              <a:defRPr/>
            </a:pPr>
            <a:fld id="{C83C2C12-B125-A146-AFDF-5222DD9B6B35}" type="slidenum">
              <a:rPr lang="en-US"/>
              <a:pPr>
                <a:defRPr/>
              </a:pPr>
              <a:t>‹#›</a:t>
            </a:fld>
            <a:endParaRPr lang="en-US"/>
          </a:p>
        </p:txBody>
      </p:sp>
    </p:spTree>
    <p:extLst>
      <p:ext uri="{BB962C8B-B14F-4D97-AF65-F5344CB8AC3E}">
        <p14:creationId xmlns:p14="http://schemas.microsoft.com/office/powerpoint/2010/main" val="14060828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idx="10"/>
          </p:nvPr>
        </p:nvSpPr>
        <p:spPr>
          <a:ln/>
        </p:spPr>
        <p:txBody>
          <a:bodyPr/>
          <a:lstStyle>
            <a:lvl1pPr>
              <a:defRPr/>
            </a:lvl1pPr>
          </a:lstStyle>
          <a:p>
            <a:pPr>
              <a:defRPr/>
            </a:pPr>
            <a:fld id="{9E2F6C1F-44D3-AB46-8940-769DD5B2F260}" type="slidenum">
              <a:rPr lang="en-US"/>
              <a:pPr>
                <a:defRPr/>
              </a:pPr>
              <a:t>‹#›</a:t>
            </a:fld>
            <a:endParaRPr lang="en-US"/>
          </a:p>
        </p:txBody>
      </p:sp>
    </p:spTree>
    <p:extLst>
      <p:ext uri="{BB962C8B-B14F-4D97-AF65-F5344CB8AC3E}">
        <p14:creationId xmlns:p14="http://schemas.microsoft.com/office/powerpoint/2010/main" val="30358498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73050"/>
            <a:ext cx="20558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5038"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5"/>
          <p:cNvSpPr>
            <a:spLocks noGrp="1" noChangeArrowheads="1"/>
          </p:cNvSpPr>
          <p:nvPr>
            <p:ph type="sldNum" idx="10"/>
          </p:nvPr>
        </p:nvSpPr>
        <p:spPr>
          <a:ln/>
        </p:spPr>
        <p:txBody>
          <a:bodyPr/>
          <a:lstStyle>
            <a:lvl1pPr>
              <a:defRPr/>
            </a:lvl1pPr>
          </a:lstStyle>
          <a:p>
            <a:pPr>
              <a:defRPr/>
            </a:pPr>
            <a:fld id="{3112A340-3C2A-1542-8118-C1B27AF904F8}" type="slidenum">
              <a:rPr lang="en-US"/>
              <a:pPr>
                <a:defRPr/>
              </a:pPr>
              <a:t>‹#›</a:t>
            </a:fld>
            <a:endParaRPr lang="en-US"/>
          </a:p>
        </p:txBody>
      </p:sp>
    </p:spTree>
    <p:extLst>
      <p:ext uri="{BB962C8B-B14F-4D97-AF65-F5344CB8AC3E}">
        <p14:creationId xmlns:p14="http://schemas.microsoft.com/office/powerpoint/2010/main" val="127781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5425"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4963"/>
            <a:ext cx="4035425"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idx="10"/>
          </p:nvPr>
        </p:nvSpPr>
        <p:spPr>
          <a:ln/>
        </p:spPr>
        <p:txBody>
          <a:bodyPr/>
          <a:lstStyle>
            <a:lvl1pPr>
              <a:defRPr/>
            </a:lvl1pPr>
          </a:lstStyle>
          <a:p>
            <a:pPr>
              <a:defRPr/>
            </a:pPr>
            <a:fld id="{D231C433-492E-6A4A-8AB2-60CBCE3B90FE}" type="slidenum">
              <a:rPr lang="en-US"/>
              <a:pPr>
                <a:defRPr/>
              </a:pPr>
              <a:t>‹#›</a:t>
            </a:fld>
            <a:endParaRPr lang="en-US"/>
          </a:p>
        </p:txBody>
      </p:sp>
    </p:spTree>
    <p:extLst>
      <p:ext uri="{BB962C8B-B14F-4D97-AF65-F5344CB8AC3E}">
        <p14:creationId xmlns:p14="http://schemas.microsoft.com/office/powerpoint/2010/main" val="91179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idx="10"/>
          </p:nvPr>
        </p:nvSpPr>
        <p:spPr>
          <a:ln/>
        </p:spPr>
        <p:txBody>
          <a:bodyPr/>
          <a:lstStyle>
            <a:lvl1pPr>
              <a:defRPr/>
            </a:lvl1pPr>
          </a:lstStyle>
          <a:p>
            <a:pPr>
              <a:defRPr/>
            </a:pPr>
            <a:fld id="{1542B6C3-A09B-FA45-B789-81F645FA37BC}" type="slidenum">
              <a:rPr lang="en-US"/>
              <a:pPr>
                <a:defRPr/>
              </a:pPr>
              <a:t>‹#›</a:t>
            </a:fld>
            <a:endParaRPr lang="en-US"/>
          </a:p>
        </p:txBody>
      </p:sp>
    </p:spTree>
    <p:extLst>
      <p:ext uri="{BB962C8B-B14F-4D97-AF65-F5344CB8AC3E}">
        <p14:creationId xmlns:p14="http://schemas.microsoft.com/office/powerpoint/2010/main" val="346789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idx="10"/>
          </p:nvPr>
        </p:nvSpPr>
        <p:spPr>
          <a:ln/>
        </p:spPr>
        <p:txBody>
          <a:bodyPr/>
          <a:lstStyle>
            <a:lvl1pPr>
              <a:defRPr/>
            </a:lvl1pPr>
          </a:lstStyle>
          <a:p>
            <a:pPr>
              <a:defRPr/>
            </a:pPr>
            <a:fld id="{99537440-3E26-2448-AFCA-AA5BF95D797A}" type="slidenum">
              <a:rPr lang="en-US"/>
              <a:pPr>
                <a:defRPr/>
              </a:pPr>
              <a:t>‹#›</a:t>
            </a:fld>
            <a:endParaRPr lang="en-US"/>
          </a:p>
        </p:txBody>
      </p:sp>
    </p:spTree>
    <p:extLst>
      <p:ext uri="{BB962C8B-B14F-4D97-AF65-F5344CB8AC3E}">
        <p14:creationId xmlns:p14="http://schemas.microsoft.com/office/powerpoint/2010/main" val="152268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idx="10"/>
          </p:nvPr>
        </p:nvSpPr>
        <p:spPr>
          <a:ln/>
        </p:spPr>
        <p:txBody>
          <a:bodyPr/>
          <a:lstStyle>
            <a:lvl1pPr>
              <a:defRPr/>
            </a:lvl1pPr>
          </a:lstStyle>
          <a:p>
            <a:pPr>
              <a:defRPr/>
            </a:pPr>
            <a:fld id="{A673C4F7-BF53-CA45-BE6C-1E0BC7F298EC}" type="slidenum">
              <a:rPr lang="en-US"/>
              <a:pPr>
                <a:defRPr/>
              </a:pPr>
              <a:t>‹#›</a:t>
            </a:fld>
            <a:endParaRPr lang="en-US"/>
          </a:p>
        </p:txBody>
      </p:sp>
    </p:spTree>
    <p:extLst>
      <p:ext uri="{BB962C8B-B14F-4D97-AF65-F5344CB8AC3E}">
        <p14:creationId xmlns:p14="http://schemas.microsoft.com/office/powerpoint/2010/main" val="147035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idx="10"/>
          </p:nvPr>
        </p:nvSpPr>
        <p:spPr>
          <a:ln/>
        </p:spPr>
        <p:txBody>
          <a:bodyPr/>
          <a:lstStyle>
            <a:lvl1pPr>
              <a:defRPr/>
            </a:lvl1pPr>
          </a:lstStyle>
          <a:p>
            <a:pPr>
              <a:defRPr/>
            </a:pPr>
            <a:fld id="{39170C59-378B-FF4C-AC30-F8B5A4E97415}" type="slidenum">
              <a:rPr lang="en-US"/>
              <a:pPr>
                <a:defRPr/>
              </a:pPr>
              <a:t>‹#›</a:t>
            </a:fld>
            <a:endParaRPr lang="en-US"/>
          </a:p>
        </p:txBody>
      </p:sp>
    </p:spTree>
    <p:extLst>
      <p:ext uri="{BB962C8B-B14F-4D97-AF65-F5344CB8AC3E}">
        <p14:creationId xmlns:p14="http://schemas.microsoft.com/office/powerpoint/2010/main" val="171460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idx="10"/>
          </p:nvPr>
        </p:nvSpPr>
        <p:spPr>
          <a:ln/>
        </p:spPr>
        <p:txBody>
          <a:bodyPr/>
          <a:lstStyle>
            <a:lvl1pPr>
              <a:defRPr/>
            </a:lvl1pPr>
          </a:lstStyle>
          <a:p>
            <a:pPr>
              <a:defRPr/>
            </a:pPr>
            <a:fld id="{97449541-B11F-3740-933A-C794997A4862}" type="slidenum">
              <a:rPr lang="en-US"/>
              <a:pPr>
                <a:defRPr/>
              </a:pPr>
              <a:t>‹#›</a:t>
            </a:fld>
            <a:endParaRPr lang="en-US"/>
          </a:p>
        </p:txBody>
      </p:sp>
    </p:spTree>
    <p:extLst>
      <p:ext uri="{BB962C8B-B14F-4D97-AF65-F5344CB8AC3E}">
        <p14:creationId xmlns:p14="http://schemas.microsoft.com/office/powerpoint/2010/main" val="24999872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theme" Target="../theme/theme3.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8D9B1"/>
            </a:gs>
            <a:gs pos="100000">
              <a:srgbClr val="FFFFFF"/>
            </a:gs>
          </a:gsLst>
          <a:lin ang="5400000" scaled="1"/>
        </a:gra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2533650" cy="411163"/>
          </a:xfrm>
          <a:prstGeom prst="rect">
            <a:avLst/>
          </a:prstGeom>
          <a:solidFill>
            <a:srgbClr val="00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algn="r" hangingPunct="1">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a:solidFill>
                  <a:srgbClr val="FFFFFF"/>
                </a:solidFill>
                <a:cs typeface="Arial Unicode MS" charset="0"/>
              </a:rPr>
              <a:t>McCormick</a:t>
            </a:r>
          </a:p>
        </p:txBody>
      </p:sp>
      <p:sp>
        <p:nvSpPr>
          <p:cNvPr id="1026" name="Rectangle 2"/>
          <p:cNvSpPr>
            <a:spLocks noChangeArrowheads="1"/>
          </p:cNvSpPr>
          <p:nvPr/>
        </p:nvSpPr>
        <p:spPr bwMode="auto">
          <a:xfrm>
            <a:off x="1524000" y="361950"/>
            <a:ext cx="7620000" cy="381000"/>
          </a:xfrm>
          <a:prstGeom prst="rect">
            <a:avLst/>
          </a:prstGeom>
          <a:solidFill>
            <a:srgbClr val="2E383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hangingPunct="1">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FFFFFF"/>
                </a:solidFill>
                <a:latin typeface="Helvetica Black" charset="0"/>
                <a:cs typeface="Arial Unicode MS" charset="0"/>
              </a:rPr>
              <a:t>Northwestern Engineering</a:t>
            </a:r>
          </a:p>
        </p:txBody>
      </p:sp>
      <p:sp>
        <p:nvSpPr>
          <p:cNvPr id="1027" name="Rectangle 3"/>
          <p:cNvSpPr>
            <a:spLocks noChangeArrowheads="1"/>
          </p:cNvSpPr>
          <p:nvPr/>
        </p:nvSpPr>
        <p:spPr bwMode="auto">
          <a:xfrm>
            <a:off x="0" y="0"/>
            <a:ext cx="9144000" cy="990600"/>
          </a:xfrm>
          <a:prstGeom prst="rect">
            <a:avLst/>
          </a:prstGeom>
          <a:solidFill>
            <a:srgbClr val="ABB76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028" name="Rectangle 4"/>
          <p:cNvSpPr>
            <a:spLocks noChangeArrowheads="1"/>
          </p:cNvSpPr>
          <p:nvPr/>
        </p:nvSpPr>
        <p:spPr bwMode="auto">
          <a:xfrm>
            <a:off x="773113" y="1036638"/>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nchor="ctr"/>
          <a:lstStyle/>
          <a:p>
            <a:pPr algn="ct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a:solidFill>
                  <a:srgbClr val="000000"/>
                </a:solidFill>
                <a:latin typeface="Arial Black" charset="0"/>
                <a:cs typeface="Arial Unicode MS" charset="0"/>
              </a:rPr>
              <a:t> </a:t>
            </a:r>
          </a:p>
        </p:txBody>
      </p:sp>
      <p:sp>
        <p:nvSpPr>
          <p:cNvPr id="1029"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030"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031" name="Rectangle 7"/>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40B2F2D4-F90F-1042-8779-AFC592E8BCC9}" type="slidenum">
              <a:rPr lang="en-US" sz="1400">
                <a:solidFill>
                  <a:srgbClr val="000000"/>
                </a:solidFill>
                <a:cs typeface="Arial Unicode MS"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400">
              <a:solidFill>
                <a:srgbClr val="000000"/>
              </a:solidFill>
              <a:cs typeface="Arial Unicode MS" charset="0"/>
            </a:endParaRPr>
          </a:p>
        </p:txBody>
      </p:sp>
      <p:sp>
        <p:nvSpPr>
          <p:cNvPr id="1032" name="Rectangle 8"/>
          <p:cNvSpPr>
            <a:spLocks noChangeArrowheads="1"/>
          </p:cNvSpPr>
          <p:nvPr/>
        </p:nvSpPr>
        <p:spPr bwMode="auto">
          <a:xfrm>
            <a:off x="2538413" y="304800"/>
            <a:ext cx="6605587" cy="304800"/>
          </a:xfrm>
          <a:prstGeom prst="rect">
            <a:avLst/>
          </a:prstGeom>
          <a:solidFill>
            <a:srgbClr val="57196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033" name="Rectangle 9"/>
          <p:cNvSpPr>
            <a:spLocks noChangeArrowheads="1"/>
          </p:cNvSpPr>
          <p:nvPr/>
        </p:nvSpPr>
        <p:spPr bwMode="auto">
          <a:xfrm>
            <a:off x="0" y="0"/>
            <a:ext cx="3302000" cy="304800"/>
          </a:xfrm>
          <a:prstGeom prst="rect">
            <a:avLst/>
          </a:prstGeom>
          <a:solidFill>
            <a:srgbClr val="49542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5338" y="50800"/>
            <a:ext cx="3268662" cy="254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35"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0013" y="382588"/>
            <a:ext cx="2217737" cy="17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36" name="Rectangle 12"/>
          <p:cNvSpPr>
            <a:spLocks noChangeArrowheads="1"/>
          </p:cNvSpPr>
          <p:nvPr/>
        </p:nvSpPr>
        <p:spPr bwMode="auto">
          <a:xfrm>
            <a:off x="2524125" y="654050"/>
            <a:ext cx="6096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FFFFFF"/>
                </a:solidFill>
                <a:latin typeface="Arial Black" charset="0"/>
                <a:cs typeface="Arial Unicode MS" charset="0"/>
              </a:rPr>
              <a:t>Electrical Engineering &amp; Computer Science</a:t>
            </a:r>
          </a:p>
        </p:txBody>
      </p:sp>
      <p:sp>
        <p:nvSpPr>
          <p:cNvPr id="1037" name="Rectangle 13"/>
          <p:cNvSpPr>
            <a:spLocks noGrp="1" noChangeArrowheads="1"/>
          </p:cNvSpPr>
          <p:nvPr>
            <p:ph type="title"/>
          </p:nvPr>
        </p:nvSpPr>
        <p:spPr bwMode="auto">
          <a:xfrm>
            <a:off x="685800" y="2130425"/>
            <a:ext cx="7766050"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p>
            <a:pPr lvl="0"/>
            <a:r>
              <a:rPr lang="en-GB"/>
              <a:t>Click to edit the title text format</a:t>
            </a:r>
          </a:p>
        </p:txBody>
      </p:sp>
      <p:sp>
        <p:nvSpPr>
          <p:cNvPr id="1038" name="Text Box 14"/>
          <p:cNvSpPr txBox="1">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039" name="Text Box 15"/>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040" name="Rectangle 16"/>
          <p:cNvSpPr>
            <a:spLocks noGrp="1" noChangeArrowheads="1"/>
          </p:cNvSpPr>
          <p:nvPr>
            <p:ph type="sldNum"/>
          </p:nvPr>
        </p:nvSpPr>
        <p:spPr bwMode="auto">
          <a:xfrm>
            <a:off x="6553200" y="6248400"/>
            <a:ext cx="18986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cs typeface="Arial Unicode MS" charset="0"/>
              </a:defRPr>
            </a:lvl1pPr>
          </a:lstStyle>
          <a:p>
            <a:pPr>
              <a:defRPr/>
            </a:pPr>
            <a:fld id="{F262D6C8-EBBE-DF42-9C87-B9AEB094D9C1}" type="slidenum">
              <a:rPr lang="en-US"/>
              <a:pPr>
                <a:defRPr/>
              </a:pPr>
              <a:t>‹#›</a:t>
            </a:fld>
            <a:endParaRPr lang="en-US"/>
          </a:p>
        </p:txBody>
      </p:sp>
      <p:sp>
        <p:nvSpPr>
          <p:cNvPr id="1041" name="Rectangle 17"/>
          <p:cNvSpPr>
            <a:spLocks noGrp="1" noChangeArrowheads="1"/>
          </p:cNvSpPr>
          <p:nvPr>
            <p:ph type="body" idx="1"/>
          </p:nvPr>
        </p:nvSpPr>
        <p:spPr bwMode="auto">
          <a:xfrm>
            <a:off x="457200" y="1604963"/>
            <a:ext cx="8223250"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2808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2pPr>
      <a:lvl3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3pPr>
      <a:lvl4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4pPr>
      <a:lvl5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4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0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8D9B1"/>
            </a:gs>
            <a:gs pos="100000">
              <a:srgbClr val="FFFFFF"/>
            </a:gs>
          </a:gsLst>
          <a:lin ang="5400000" scaled="1"/>
        </a:gra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2533650" cy="411163"/>
          </a:xfrm>
          <a:prstGeom prst="rect">
            <a:avLst/>
          </a:prstGeom>
          <a:solidFill>
            <a:srgbClr val="00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algn="r" hangingPunct="1">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a:solidFill>
                  <a:srgbClr val="FFFFFF"/>
                </a:solidFill>
                <a:cs typeface="Arial Unicode MS" charset="0"/>
              </a:rPr>
              <a:t>McCormick</a:t>
            </a:r>
          </a:p>
        </p:txBody>
      </p:sp>
      <p:sp>
        <p:nvSpPr>
          <p:cNvPr id="2050" name="Rectangle 2"/>
          <p:cNvSpPr>
            <a:spLocks noChangeArrowheads="1"/>
          </p:cNvSpPr>
          <p:nvPr/>
        </p:nvSpPr>
        <p:spPr bwMode="auto">
          <a:xfrm>
            <a:off x="1524000" y="361950"/>
            <a:ext cx="7620000" cy="381000"/>
          </a:xfrm>
          <a:prstGeom prst="rect">
            <a:avLst/>
          </a:prstGeom>
          <a:solidFill>
            <a:srgbClr val="2E383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hangingPunct="1">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FFFFFF"/>
                </a:solidFill>
                <a:latin typeface="Helvetica Black" charset="0"/>
                <a:cs typeface="Arial Unicode MS" charset="0"/>
              </a:rPr>
              <a:t>Northwestern Engineering</a:t>
            </a:r>
          </a:p>
        </p:txBody>
      </p:sp>
      <p:sp>
        <p:nvSpPr>
          <p:cNvPr id="2051" name="Rectangle 3"/>
          <p:cNvSpPr>
            <a:spLocks noChangeArrowheads="1"/>
          </p:cNvSpPr>
          <p:nvPr/>
        </p:nvSpPr>
        <p:spPr bwMode="auto">
          <a:xfrm>
            <a:off x="0" y="0"/>
            <a:ext cx="9144000" cy="990600"/>
          </a:xfrm>
          <a:prstGeom prst="rect">
            <a:avLst/>
          </a:prstGeom>
          <a:solidFill>
            <a:srgbClr val="ABB76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2052" name="Rectangle 4"/>
          <p:cNvSpPr>
            <a:spLocks noChangeArrowheads="1"/>
          </p:cNvSpPr>
          <p:nvPr/>
        </p:nvSpPr>
        <p:spPr bwMode="auto">
          <a:xfrm>
            <a:off x="773113" y="1036638"/>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nchor="ctr"/>
          <a:lstStyle/>
          <a:p>
            <a:pPr algn="ct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a:solidFill>
                  <a:srgbClr val="000000"/>
                </a:solidFill>
                <a:latin typeface="Arial Black" charset="0"/>
                <a:cs typeface="Arial Unicode MS" charset="0"/>
              </a:rPr>
              <a:t> </a:t>
            </a:r>
          </a:p>
        </p:txBody>
      </p:sp>
      <p:sp>
        <p:nvSpPr>
          <p:cNvPr id="2053"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2054"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2055" name="Rectangle 7"/>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F09288E2-929B-6E47-BEC1-A058E9816199}" type="slidenum">
              <a:rPr lang="en-US" sz="1400">
                <a:solidFill>
                  <a:srgbClr val="000000"/>
                </a:solidFill>
                <a:cs typeface="Arial Unicode MS"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400">
              <a:solidFill>
                <a:srgbClr val="000000"/>
              </a:solidFill>
              <a:cs typeface="Arial Unicode MS" charset="0"/>
            </a:endParaRPr>
          </a:p>
        </p:txBody>
      </p:sp>
      <p:sp>
        <p:nvSpPr>
          <p:cNvPr id="2056" name="Rectangle 8"/>
          <p:cNvSpPr>
            <a:spLocks noChangeArrowheads="1"/>
          </p:cNvSpPr>
          <p:nvPr/>
        </p:nvSpPr>
        <p:spPr bwMode="auto">
          <a:xfrm>
            <a:off x="2538413" y="304800"/>
            <a:ext cx="6605587" cy="304800"/>
          </a:xfrm>
          <a:prstGeom prst="rect">
            <a:avLst/>
          </a:prstGeom>
          <a:solidFill>
            <a:srgbClr val="57196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2057" name="Rectangle 9"/>
          <p:cNvSpPr>
            <a:spLocks noChangeArrowheads="1"/>
          </p:cNvSpPr>
          <p:nvPr/>
        </p:nvSpPr>
        <p:spPr bwMode="auto">
          <a:xfrm>
            <a:off x="0" y="0"/>
            <a:ext cx="3302000" cy="304800"/>
          </a:xfrm>
          <a:prstGeom prst="rect">
            <a:avLst/>
          </a:prstGeom>
          <a:solidFill>
            <a:srgbClr val="49542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pic>
        <p:nvPicPr>
          <p:cNvPr id="2058"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5338" y="50800"/>
            <a:ext cx="3268662" cy="254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05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0013" y="382588"/>
            <a:ext cx="2217737" cy="17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060" name="Rectangle 12"/>
          <p:cNvSpPr>
            <a:spLocks noChangeArrowheads="1"/>
          </p:cNvSpPr>
          <p:nvPr/>
        </p:nvSpPr>
        <p:spPr bwMode="auto">
          <a:xfrm>
            <a:off x="2524125" y="654050"/>
            <a:ext cx="6096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FFFFFF"/>
                </a:solidFill>
                <a:latin typeface="Arial Black" charset="0"/>
                <a:cs typeface="Arial Unicode MS" charset="0"/>
              </a:rPr>
              <a:t>Electrical Engineering &amp; Computer Science</a:t>
            </a:r>
          </a:p>
        </p:txBody>
      </p:sp>
      <p:sp>
        <p:nvSpPr>
          <p:cNvPr id="2061" name="Rectangle 13"/>
          <p:cNvSpPr>
            <a:spLocks noGrp="1" noChangeArrowheads="1"/>
          </p:cNvSpPr>
          <p:nvPr>
            <p:ph type="title"/>
          </p:nvPr>
        </p:nvSpPr>
        <p:spPr bwMode="auto">
          <a:xfrm>
            <a:off x="457200" y="274638"/>
            <a:ext cx="8223250"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p>
            <a:pPr lvl="0"/>
            <a:r>
              <a:rPr lang="en-GB"/>
              <a:t>Click to edit the title text format</a:t>
            </a:r>
          </a:p>
        </p:txBody>
      </p:sp>
      <p:sp>
        <p:nvSpPr>
          <p:cNvPr id="2062" name="Rectangle 14"/>
          <p:cNvSpPr>
            <a:spLocks noGrp="1" noChangeArrowheads="1"/>
          </p:cNvSpPr>
          <p:nvPr>
            <p:ph type="body" idx="1"/>
          </p:nvPr>
        </p:nvSpPr>
        <p:spPr bwMode="auto">
          <a:xfrm>
            <a:off x="685800" y="1981200"/>
            <a:ext cx="7766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063" name="Text Box 15"/>
          <p:cNvSpPr txBox="1">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2064" name="Text Box 16"/>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2065" name="Rectangle 17"/>
          <p:cNvSpPr>
            <a:spLocks noGrp="1" noChangeArrowheads="1"/>
          </p:cNvSpPr>
          <p:nvPr>
            <p:ph type="sldNum"/>
          </p:nvPr>
        </p:nvSpPr>
        <p:spPr bwMode="auto">
          <a:xfrm>
            <a:off x="6553200" y="6248400"/>
            <a:ext cx="18986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lvl1pPr hangingPunct="1">
              <a:lnSpc>
                <a:spcPct val="100000"/>
              </a:lnSpc>
              <a:buClrTx/>
              <a:buFontTx/>
              <a:buNone/>
              <a:tabLst>
                <a:tab pos="723900" algn="l"/>
                <a:tab pos="1447800" algn="l"/>
              </a:tabLst>
              <a:defRPr>
                <a:solidFill>
                  <a:srgbClr val="000000"/>
                </a:solidFill>
                <a:cs typeface="DejaVu Sans" charset="0"/>
              </a:defRPr>
            </a:lvl1pPr>
          </a:lstStyle>
          <a:p>
            <a:pPr>
              <a:defRPr/>
            </a:pPr>
            <a:fld id="{AB2BCABD-30E2-BA49-AB1C-6E0B34043BE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2pPr>
      <a:lvl3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3pPr>
      <a:lvl4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4pPr>
      <a:lvl5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4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0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8D9B1"/>
            </a:gs>
            <a:gs pos="100000">
              <a:srgbClr val="FFFFFF"/>
            </a:gs>
          </a:gsLst>
          <a:lin ang="5400000" scaled="1"/>
        </a:gra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2533650" cy="411163"/>
          </a:xfrm>
          <a:prstGeom prst="rect">
            <a:avLst/>
          </a:prstGeom>
          <a:solidFill>
            <a:srgbClr val="00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algn="r" hangingPunct="1">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a:solidFill>
                  <a:srgbClr val="FFFFFF"/>
                </a:solidFill>
                <a:cs typeface="Arial Unicode MS" charset="0"/>
              </a:rPr>
              <a:t>McCormick</a:t>
            </a:r>
          </a:p>
        </p:txBody>
      </p:sp>
      <p:sp>
        <p:nvSpPr>
          <p:cNvPr id="3074" name="Rectangle 2"/>
          <p:cNvSpPr>
            <a:spLocks noChangeArrowheads="1"/>
          </p:cNvSpPr>
          <p:nvPr/>
        </p:nvSpPr>
        <p:spPr bwMode="auto">
          <a:xfrm>
            <a:off x="1524000" y="361950"/>
            <a:ext cx="7620000" cy="381000"/>
          </a:xfrm>
          <a:prstGeom prst="rect">
            <a:avLst/>
          </a:prstGeom>
          <a:solidFill>
            <a:srgbClr val="2E383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hangingPunct="1">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FFFFFF"/>
                </a:solidFill>
                <a:latin typeface="Helvetica Black" charset="0"/>
                <a:cs typeface="Arial Unicode MS" charset="0"/>
              </a:rPr>
              <a:t>Northwestern Engineering</a:t>
            </a:r>
          </a:p>
        </p:txBody>
      </p:sp>
      <p:sp>
        <p:nvSpPr>
          <p:cNvPr id="3075" name="Rectangle 3"/>
          <p:cNvSpPr>
            <a:spLocks noChangeArrowheads="1"/>
          </p:cNvSpPr>
          <p:nvPr/>
        </p:nvSpPr>
        <p:spPr bwMode="auto">
          <a:xfrm>
            <a:off x="0" y="0"/>
            <a:ext cx="9144000" cy="990600"/>
          </a:xfrm>
          <a:prstGeom prst="rect">
            <a:avLst/>
          </a:prstGeom>
          <a:solidFill>
            <a:srgbClr val="ABB76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3076" name="Rectangle 4"/>
          <p:cNvSpPr>
            <a:spLocks noChangeArrowheads="1"/>
          </p:cNvSpPr>
          <p:nvPr/>
        </p:nvSpPr>
        <p:spPr bwMode="auto">
          <a:xfrm>
            <a:off x="773113" y="1036638"/>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nchor="ctr"/>
          <a:lstStyle/>
          <a:p>
            <a:pPr algn="ct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a:solidFill>
                  <a:srgbClr val="000000"/>
                </a:solidFill>
                <a:latin typeface="Arial Black" charset="0"/>
                <a:cs typeface="Arial Unicode MS" charset="0"/>
              </a:rPr>
              <a:t> </a:t>
            </a:r>
          </a:p>
        </p:txBody>
      </p:sp>
      <p:sp>
        <p:nvSpPr>
          <p:cNvPr id="3077" name="Rectangle 5"/>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3078" name="Rectangle 6"/>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3079" name="Rectangle 7"/>
          <p:cNvSpPr>
            <a:spLocks noChangeArrowheads="1"/>
          </p:cNvSpPr>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49142745-812E-F34A-9A34-FD254B9930EF}" type="slidenum">
              <a:rPr lang="en-US" sz="1400">
                <a:solidFill>
                  <a:srgbClr val="000000"/>
                </a:solidFill>
                <a:cs typeface="Arial Unicode MS" charset="0"/>
              </a:rPr>
              <a:pPr algn="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400">
              <a:solidFill>
                <a:srgbClr val="000000"/>
              </a:solidFill>
              <a:cs typeface="Arial Unicode MS" charset="0"/>
            </a:endParaRPr>
          </a:p>
        </p:txBody>
      </p:sp>
      <p:sp>
        <p:nvSpPr>
          <p:cNvPr id="3080" name="Rectangle 8"/>
          <p:cNvSpPr>
            <a:spLocks noChangeArrowheads="1"/>
          </p:cNvSpPr>
          <p:nvPr/>
        </p:nvSpPr>
        <p:spPr bwMode="auto">
          <a:xfrm>
            <a:off x="2538413" y="304800"/>
            <a:ext cx="6605587" cy="304800"/>
          </a:xfrm>
          <a:prstGeom prst="rect">
            <a:avLst/>
          </a:prstGeom>
          <a:solidFill>
            <a:srgbClr val="57196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3081" name="Rectangle 9"/>
          <p:cNvSpPr>
            <a:spLocks noChangeArrowheads="1"/>
          </p:cNvSpPr>
          <p:nvPr/>
        </p:nvSpPr>
        <p:spPr bwMode="auto">
          <a:xfrm>
            <a:off x="0" y="0"/>
            <a:ext cx="3302000" cy="304800"/>
          </a:xfrm>
          <a:prstGeom prst="rect">
            <a:avLst/>
          </a:prstGeom>
          <a:solidFill>
            <a:srgbClr val="49542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pic>
        <p:nvPicPr>
          <p:cNvPr id="3082"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65338" y="50800"/>
            <a:ext cx="3268662" cy="254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083"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40013" y="382588"/>
            <a:ext cx="2217737" cy="17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084" name="Rectangle 12"/>
          <p:cNvSpPr>
            <a:spLocks noChangeArrowheads="1"/>
          </p:cNvSpPr>
          <p:nvPr/>
        </p:nvSpPr>
        <p:spPr bwMode="auto">
          <a:xfrm>
            <a:off x="2524125" y="654050"/>
            <a:ext cx="6096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a:lnSpc>
                <a:spcPct val="100000"/>
              </a:lnSpc>
              <a:spcBef>
                <a:spcPts val="90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a:solidFill>
                  <a:srgbClr val="FFFFFF"/>
                </a:solidFill>
                <a:latin typeface="Arial Black" charset="0"/>
                <a:cs typeface="Arial Unicode MS" charset="0"/>
              </a:rPr>
              <a:t>Electrical Engineering &amp; Computer Science</a:t>
            </a:r>
          </a:p>
        </p:txBody>
      </p:sp>
      <p:sp>
        <p:nvSpPr>
          <p:cNvPr id="3085" name="Text Box 13"/>
          <p:cNvSpPr txBox="1">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3086" name="Text Box 14"/>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3087" name="Rectangle 15"/>
          <p:cNvSpPr>
            <a:spLocks noGrp="1" noChangeArrowheads="1"/>
          </p:cNvSpPr>
          <p:nvPr>
            <p:ph type="sldNum"/>
          </p:nvPr>
        </p:nvSpPr>
        <p:spPr bwMode="auto">
          <a:xfrm>
            <a:off x="6553200" y="6248400"/>
            <a:ext cx="18986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91440" rIns="91440" bIns="45720" numCol="1" anchor="t" anchorCtr="0" compatLnSpc="1">
            <a:prstTxWarp prst="textNoShape">
              <a:avLst/>
            </a:prstTxWarp>
          </a:bodyPr>
          <a:lstStyle>
            <a:lvl1pPr hangingPunct="1">
              <a:lnSpc>
                <a:spcPct val="100000"/>
              </a:lnSpc>
              <a:buClrTx/>
              <a:buFontTx/>
              <a:buNone/>
              <a:tabLst>
                <a:tab pos="723900" algn="l"/>
                <a:tab pos="1447800" algn="l"/>
              </a:tabLst>
              <a:defRPr>
                <a:solidFill>
                  <a:srgbClr val="000000"/>
                </a:solidFill>
                <a:cs typeface="DejaVu Sans" charset="0"/>
              </a:defRPr>
            </a:lvl1pPr>
          </a:lstStyle>
          <a:p>
            <a:pPr>
              <a:defRPr/>
            </a:pPr>
            <a:fld id="{7AE771E1-FD33-2F47-876F-93C6E2A8A512}" type="slidenum">
              <a:rPr lang="en-US"/>
              <a:pPr>
                <a:defRPr/>
              </a:pPr>
              <a:t>‹#›</a:t>
            </a:fld>
            <a:endParaRPr lang="en-US"/>
          </a:p>
        </p:txBody>
      </p:sp>
      <p:sp>
        <p:nvSpPr>
          <p:cNvPr id="3088" name="Rectangle 16"/>
          <p:cNvSpPr>
            <a:spLocks noGrp="1" noChangeArrowheads="1"/>
          </p:cNvSpPr>
          <p:nvPr>
            <p:ph type="title"/>
          </p:nvPr>
        </p:nvSpPr>
        <p:spPr bwMode="auto">
          <a:xfrm>
            <a:off x="457200" y="273050"/>
            <a:ext cx="8223250"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3089" name="Rectangle 17"/>
          <p:cNvSpPr>
            <a:spLocks noGrp="1" noChangeArrowheads="1"/>
          </p:cNvSpPr>
          <p:nvPr>
            <p:ph type="body" idx="1"/>
          </p:nvPr>
        </p:nvSpPr>
        <p:spPr bwMode="auto">
          <a:xfrm>
            <a:off x="457200" y="1604963"/>
            <a:ext cx="8223250"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2808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mj-lt"/>
          <a:ea typeface="+mj-ea"/>
          <a:cs typeface="+mj-cs"/>
        </a:defRPr>
      </a:lvl1pPr>
      <a:lvl2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2pPr>
      <a:lvl3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3pPr>
      <a:lvl4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4pPr>
      <a:lvl5pPr algn="l" defTabSz="457200" rtl="0" eaLnBrk="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5pPr>
      <a:lvl6pPr marL="25146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6pPr>
      <a:lvl7pPr marL="29718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7pPr>
      <a:lvl8pPr marL="34290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8pPr>
      <a:lvl9pPr marL="3886200" indent="-228600" algn="l" defTabSz="457200" rtl="0" fontAlgn="base" hangingPunct="0">
        <a:lnSpc>
          <a:spcPct val="93000"/>
        </a:lnSpc>
        <a:spcBef>
          <a:spcPct val="0"/>
        </a:spcBef>
        <a:spcAft>
          <a:spcPct val="0"/>
        </a:spcAft>
        <a:buClr>
          <a:srgbClr val="000000"/>
        </a:buClr>
        <a:buSzPct val="100000"/>
        <a:buFont typeface="Times New Roman" charset="0"/>
        <a:defRPr sz="2400">
          <a:solidFill>
            <a:srgbClr val="000000"/>
          </a:solidFill>
          <a:latin typeface="Times New Roman" charset="0"/>
          <a:ea typeface="ＭＳ Ｐゴシック" charset="0"/>
          <a:cs typeface="Arial Unicode MS" charset="0"/>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charset="0"/>
        <a:defRPr sz="24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charset="0"/>
        <a:defRPr sz="20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charset="0"/>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kzh980@eecs.northwester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emf"/><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png"/><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190500" y="1276350"/>
            <a:ext cx="8788400" cy="2530475"/>
          </a:xfrm>
        </p:spPr>
        <p:txBody>
          <a:bodyPr tIns="45720"/>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smtClean="0">
                <a:solidFill>
                  <a:srgbClr val="3C1A56"/>
                </a:solidFill>
                <a:latin typeface="Arial Black" charset="0"/>
              </a:rPr>
              <a:t>Mining Millions of Reviews: A Technique to Rank Products Based on Importance</a:t>
            </a:r>
            <a:br>
              <a:rPr lang="en-US" sz="4000" smtClean="0">
                <a:solidFill>
                  <a:srgbClr val="3C1A56"/>
                </a:solidFill>
                <a:latin typeface="Arial Black" charset="0"/>
              </a:rPr>
            </a:br>
            <a:r>
              <a:rPr lang="en-US" sz="4000" smtClean="0">
                <a:solidFill>
                  <a:srgbClr val="3C1A56"/>
                </a:solidFill>
                <a:latin typeface="Arial Black" charset="0"/>
              </a:rPr>
              <a:t>of Reviews</a:t>
            </a:r>
          </a:p>
        </p:txBody>
      </p:sp>
      <p:sp>
        <p:nvSpPr>
          <p:cNvPr id="6146" name="Text Box 2"/>
          <p:cNvSpPr txBox="1">
            <a:spLocks noChangeArrowheads="1"/>
          </p:cNvSpPr>
          <p:nvPr/>
        </p:nvSpPr>
        <p:spPr bwMode="auto">
          <a:xfrm>
            <a:off x="685800" y="3698875"/>
            <a:ext cx="8001000" cy="178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gn="ctr" hangingPunct="1">
              <a:lnSpc>
                <a:spcPct val="80000"/>
              </a:lnSpc>
              <a:buClrTx/>
              <a:buFontTx/>
              <a:buNone/>
              <a:defRPr/>
            </a:pPr>
            <a:r>
              <a:rPr lang="en-US" sz="1600" b="1" dirty="0" err="1" smtClean="0">
                <a:solidFill>
                  <a:srgbClr val="262699"/>
                </a:solidFill>
              </a:rPr>
              <a:t>Kunpeng</a:t>
            </a:r>
            <a:r>
              <a:rPr lang="en-US" sz="1600" b="1" dirty="0" smtClean="0">
                <a:solidFill>
                  <a:srgbClr val="262699"/>
                </a:solidFill>
              </a:rPr>
              <a:t> Zhang</a:t>
            </a:r>
            <a:r>
              <a:rPr lang="en-US" sz="1600" b="1" dirty="0" smtClean="0"/>
              <a:t>, Yu Cheng, Wei-</a:t>
            </a:r>
            <a:r>
              <a:rPr lang="en-US" sz="1600" b="1" dirty="0" err="1" smtClean="0"/>
              <a:t>keng</a:t>
            </a:r>
            <a:r>
              <a:rPr lang="en-US" sz="1600" b="1" dirty="0" smtClean="0"/>
              <a:t> Liao, </a:t>
            </a:r>
            <a:r>
              <a:rPr lang="en-US" sz="1600" b="1" dirty="0" err="1" smtClean="0"/>
              <a:t>Alok</a:t>
            </a:r>
            <a:r>
              <a:rPr lang="en-US" sz="1600" b="1" dirty="0" smtClean="0"/>
              <a:t> </a:t>
            </a:r>
            <a:r>
              <a:rPr lang="en-US" sz="1600" b="1" dirty="0" err="1" smtClean="0"/>
              <a:t>Choudhary</a:t>
            </a:r>
            <a:endParaRPr lang="en-US" sz="1600" b="1" dirty="0" smtClean="0"/>
          </a:p>
          <a:p>
            <a:pPr algn="ctr" hangingPunct="1">
              <a:lnSpc>
                <a:spcPct val="80000"/>
              </a:lnSpc>
              <a:buClrTx/>
              <a:buFontTx/>
              <a:buNone/>
              <a:defRPr/>
            </a:pPr>
            <a:r>
              <a:rPr lang="en-US" sz="1600" b="1" dirty="0" smtClean="0"/>
              <a:t>Dept. of Electrical Engineering and Computer Science</a:t>
            </a:r>
          </a:p>
          <a:p>
            <a:pPr algn="ctr" hangingPunct="1">
              <a:lnSpc>
                <a:spcPct val="80000"/>
              </a:lnSpc>
              <a:buClrTx/>
              <a:buFontTx/>
              <a:buNone/>
              <a:defRPr/>
            </a:pPr>
            <a:r>
              <a:rPr lang="en-US" sz="1600" b="1" dirty="0" smtClean="0"/>
              <a:t>Center for Ultra-Scale Computing and Security</a:t>
            </a:r>
          </a:p>
          <a:p>
            <a:pPr algn="ctr" hangingPunct="1">
              <a:lnSpc>
                <a:spcPct val="80000"/>
              </a:lnSpc>
              <a:buClrTx/>
              <a:buFontTx/>
              <a:buNone/>
              <a:defRPr/>
            </a:pPr>
            <a:r>
              <a:rPr lang="en-US" sz="1600" b="1" dirty="0" smtClean="0"/>
              <a:t>Northwestern University</a:t>
            </a:r>
          </a:p>
          <a:p>
            <a:pPr algn="ctr" hangingPunct="1">
              <a:lnSpc>
                <a:spcPct val="80000"/>
              </a:lnSpc>
              <a:buClrTx/>
              <a:buFontTx/>
              <a:buNone/>
              <a:defRPr/>
            </a:pPr>
            <a:r>
              <a:rPr lang="en-US" sz="1600" b="1" dirty="0" smtClean="0">
                <a:solidFill>
                  <a:srgbClr val="FF0000"/>
                </a:solidFill>
                <a:hlinkClick r:id="rId3"/>
              </a:rPr>
              <a:t>kzh980@eecs.northwestern.edu</a:t>
            </a:r>
            <a:endParaRPr lang="en-US" sz="1600" b="1" dirty="0" smtClean="0">
              <a:solidFill>
                <a:srgbClr val="FF0000"/>
              </a:solidFill>
            </a:endParaRPr>
          </a:p>
          <a:p>
            <a:pPr algn="ctr" hangingPunct="1">
              <a:lnSpc>
                <a:spcPct val="80000"/>
              </a:lnSpc>
              <a:buClrTx/>
              <a:buSzTx/>
              <a:buFontTx/>
              <a:buNone/>
              <a:defRPr/>
            </a:pPr>
            <a:r>
              <a:rPr lang="en-US" sz="1600" b="1" u="sng" dirty="0" smtClean="0">
                <a:solidFill>
                  <a:srgbClr val="3333CC"/>
                </a:solidFill>
                <a:cs typeface="DejaVu Sans" charset="0"/>
              </a:rPr>
              <a:t>yucheng2015@u.northwestern.edu </a:t>
            </a:r>
          </a:p>
          <a:p>
            <a:pPr algn="ctr" hangingPunct="1">
              <a:lnSpc>
                <a:spcPct val="80000"/>
              </a:lnSpc>
              <a:buClrTx/>
              <a:buFontTx/>
              <a:buNone/>
              <a:defRPr/>
            </a:pPr>
            <a:r>
              <a:rPr lang="en-US" sz="1600" b="1" u="sng" dirty="0" err="1" smtClean="0">
                <a:solidFill>
                  <a:srgbClr val="3333CC"/>
                </a:solidFill>
              </a:rPr>
              <a:t>wkliao@eecs.northwestern.edu</a:t>
            </a:r>
            <a:endParaRPr lang="en-US" sz="1600" b="1" u="sng" dirty="0" smtClean="0">
              <a:solidFill>
                <a:srgbClr val="3333CC"/>
              </a:solidFill>
            </a:endParaRPr>
          </a:p>
          <a:p>
            <a:pPr algn="ctr" hangingPunct="1">
              <a:lnSpc>
                <a:spcPct val="80000"/>
              </a:lnSpc>
              <a:buClrTx/>
              <a:buFontTx/>
              <a:buNone/>
              <a:defRPr/>
            </a:pPr>
            <a:r>
              <a:rPr lang="en-US" sz="1600" b="1" u="sng" dirty="0" err="1" smtClean="0">
                <a:solidFill>
                  <a:srgbClr val="3333CC"/>
                </a:solidFill>
              </a:rPr>
              <a:t>choudhar@eecs.northwestern.edu</a:t>
            </a:r>
            <a:endParaRPr lang="en-US" sz="1600" b="1" u="sng" dirty="0" smtClean="0">
              <a:solidFill>
                <a:srgbClr val="3333CC"/>
              </a:solidFill>
            </a:endParaRPr>
          </a:p>
        </p:txBody>
      </p:sp>
      <p:sp>
        <p:nvSpPr>
          <p:cNvPr id="6147" name="Rectangle 3"/>
          <p:cNvSpPr>
            <a:spLocks noChangeArrowheads="1"/>
          </p:cNvSpPr>
          <p:nvPr/>
        </p:nvSpPr>
        <p:spPr bwMode="auto">
          <a:xfrm>
            <a:off x="215900" y="5600700"/>
            <a:ext cx="84963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200" b="1">
                <a:solidFill>
                  <a:srgbClr val="000000"/>
                </a:solidFill>
                <a:cs typeface="DejaVu Sans" charset="0"/>
              </a:rPr>
              <a:t>The 13th International Conference on Electronic Commerce</a:t>
            </a:r>
          </a:p>
          <a:p>
            <a:pPr algn="ctr" hangingPunct="1">
              <a:lnSpc>
                <a:spcPct val="100000"/>
              </a:lnSpc>
              <a:buClr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200" b="1">
                <a:solidFill>
                  <a:srgbClr val="000000"/>
                </a:solidFill>
                <a:cs typeface="Arial Unicode MS" charset="0"/>
              </a:rPr>
              <a:t>Liverpool, UK, August 2011</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65138" y="99536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gn="ctr">
              <a:lnSpc>
                <a:spcPct val="100000"/>
              </a:lnSpc>
              <a:buClrTx/>
              <a:buFontTx/>
              <a:buNone/>
              <a:defRPr/>
            </a:pPr>
            <a:r>
              <a:rPr lang="en-US" sz="3200" smtClean="0">
                <a:latin typeface="Arial Black" charset="0"/>
              </a:rPr>
              <a:t>Sentiment Identification</a:t>
            </a:r>
          </a:p>
        </p:txBody>
      </p:sp>
      <p:sp>
        <p:nvSpPr>
          <p:cNvPr id="15362" name="Rectangle 2"/>
          <p:cNvSpPr>
            <a:spLocks noChangeArrowheads="1"/>
          </p:cNvSpPr>
          <p:nvPr/>
        </p:nvSpPr>
        <p:spPr bwMode="auto">
          <a:xfrm>
            <a:off x="511175" y="1600200"/>
            <a:ext cx="82296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marL="603250" indent="-603250">
              <a:lnSpc>
                <a:spcPct val="100000"/>
              </a:lnSpc>
              <a:buSzPct val="45000"/>
              <a:buFont typeface="Wingdings" charset="0"/>
              <a:buChar char=""/>
              <a:tabLst>
                <a:tab pos="603250" algn="l"/>
                <a:tab pos="1060450" algn="l"/>
                <a:tab pos="1517650" algn="l"/>
                <a:tab pos="1974850" algn="l"/>
                <a:tab pos="2432050" algn="l"/>
                <a:tab pos="2889250" algn="l"/>
                <a:tab pos="3346450" algn="l"/>
                <a:tab pos="3803650" algn="l"/>
                <a:tab pos="4260850" algn="l"/>
                <a:tab pos="4718050" algn="l"/>
                <a:tab pos="5175250" algn="l"/>
                <a:tab pos="5632450" algn="l"/>
                <a:tab pos="6089650" algn="l"/>
                <a:tab pos="6546850" algn="l"/>
                <a:tab pos="7004050" algn="l"/>
                <a:tab pos="7461250" algn="l"/>
                <a:tab pos="7918450" algn="l"/>
                <a:tab pos="8375650" algn="l"/>
                <a:tab pos="8832850" algn="l"/>
                <a:tab pos="9290050" algn="l"/>
                <a:tab pos="9747250" algn="l"/>
              </a:tabLst>
              <a:defRPr/>
            </a:pPr>
            <a:r>
              <a:rPr lang="en-US" sz="2800" dirty="0">
                <a:solidFill>
                  <a:srgbClr val="3333CC"/>
                </a:solidFill>
                <a:cs typeface="Arial Unicode MS" charset="0"/>
              </a:rPr>
              <a:t>Use the keyword strategy</a:t>
            </a:r>
          </a:p>
          <a:p>
            <a:pPr marL="603250" indent="-603250">
              <a:lnSpc>
                <a:spcPct val="100000"/>
              </a:lnSpc>
              <a:buClrTx/>
              <a:buFontTx/>
              <a:buNone/>
              <a:tabLst>
                <a:tab pos="603250" algn="l"/>
                <a:tab pos="1060450" algn="l"/>
                <a:tab pos="1517650" algn="l"/>
                <a:tab pos="1974850" algn="l"/>
                <a:tab pos="2432050" algn="l"/>
                <a:tab pos="2889250" algn="l"/>
                <a:tab pos="3346450" algn="l"/>
                <a:tab pos="3803650" algn="l"/>
                <a:tab pos="4260850" algn="l"/>
                <a:tab pos="4718050" algn="l"/>
                <a:tab pos="5175250" algn="l"/>
                <a:tab pos="5632450" algn="l"/>
                <a:tab pos="6089650" algn="l"/>
                <a:tab pos="6546850" algn="l"/>
                <a:tab pos="7004050" algn="l"/>
                <a:tab pos="7461250" algn="l"/>
                <a:tab pos="7918450" algn="l"/>
                <a:tab pos="8375650" algn="l"/>
                <a:tab pos="8832850" algn="l"/>
                <a:tab pos="9290050" algn="l"/>
                <a:tab pos="9747250" algn="l"/>
              </a:tabLst>
              <a:defRPr/>
            </a:pPr>
            <a:r>
              <a:rPr lang="en-US" sz="2800" dirty="0">
                <a:solidFill>
                  <a:srgbClr val="3333CC"/>
                </a:solidFill>
                <a:cs typeface="Arial Unicode MS" charset="0"/>
              </a:rPr>
              <a:t>	</a:t>
            </a:r>
            <a:r>
              <a:rPr lang="en-US" sz="2000" dirty="0">
                <a:solidFill>
                  <a:srgbClr val="3333CC"/>
                </a:solidFill>
                <a:cs typeface="Arial Unicode MS" charset="0"/>
              </a:rPr>
              <a:t>{MPQA[1]</a:t>
            </a:r>
            <a:r>
              <a:rPr lang="en-US" sz="2000" i="1" dirty="0">
                <a:solidFill>
                  <a:srgbClr val="3333CC"/>
                </a:solidFill>
                <a:cs typeface="Arial Unicode MS" charset="0"/>
              </a:rPr>
              <a:t> </a:t>
            </a:r>
            <a:r>
              <a:rPr lang="en-US" sz="2000" dirty="0">
                <a:solidFill>
                  <a:srgbClr val="3333CC"/>
                </a:solidFill>
                <a:cs typeface="Arial Unicode MS" charset="0"/>
              </a:rPr>
              <a:t>+ our own words → 1974 positive words + 4605 negative words + 42 negation words}</a:t>
            </a:r>
          </a:p>
          <a:p>
            <a:pPr marL="603250" indent="-603250">
              <a:lnSpc>
                <a:spcPct val="100000"/>
              </a:lnSpc>
              <a:buClrTx/>
              <a:buFontTx/>
              <a:buNone/>
              <a:tabLst>
                <a:tab pos="603250" algn="l"/>
                <a:tab pos="1060450" algn="l"/>
                <a:tab pos="1517650" algn="l"/>
                <a:tab pos="1974850" algn="l"/>
                <a:tab pos="2432050" algn="l"/>
                <a:tab pos="2889250" algn="l"/>
                <a:tab pos="3346450" algn="l"/>
                <a:tab pos="3803650" algn="l"/>
                <a:tab pos="4260850" algn="l"/>
                <a:tab pos="4718050" algn="l"/>
                <a:tab pos="5175250" algn="l"/>
                <a:tab pos="5632450" algn="l"/>
                <a:tab pos="6089650" algn="l"/>
                <a:tab pos="6546850" algn="l"/>
                <a:tab pos="7004050" algn="l"/>
                <a:tab pos="7461250" algn="l"/>
                <a:tab pos="7918450" algn="l"/>
                <a:tab pos="8375650" algn="l"/>
                <a:tab pos="8832850" algn="l"/>
                <a:tab pos="9290050" algn="l"/>
                <a:tab pos="9747250" algn="l"/>
              </a:tabLst>
              <a:defRPr/>
            </a:pPr>
            <a:r>
              <a:rPr lang="en-US" sz="2000" dirty="0">
                <a:solidFill>
                  <a:srgbClr val="000000"/>
                </a:solidFill>
                <a:cs typeface="Arial Unicode MS" charset="0"/>
              </a:rPr>
              <a:t>	</a:t>
            </a:r>
          </a:p>
          <a:p>
            <a:pPr marL="603250" indent="-603250">
              <a:lnSpc>
                <a:spcPct val="100000"/>
              </a:lnSpc>
              <a:buClrTx/>
              <a:buFontTx/>
              <a:buNone/>
              <a:tabLst>
                <a:tab pos="603250" algn="l"/>
                <a:tab pos="1060450" algn="l"/>
                <a:tab pos="1517650" algn="l"/>
                <a:tab pos="1974850" algn="l"/>
                <a:tab pos="2432050" algn="l"/>
                <a:tab pos="2889250" algn="l"/>
                <a:tab pos="3346450" algn="l"/>
                <a:tab pos="3803650" algn="l"/>
                <a:tab pos="4260850" algn="l"/>
                <a:tab pos="4718050" algn="l"/>
                <a:tab pos="5175250" algn="l"/>
                <a:tab pos="5632450" algn="l"/>
                <a:tab pos="6089650" algn="l"/>
                <a:tab pos="6546850" algn="l"/>
                <a:tab pos="7004050" algn="l"/>
                <a:tab pos="7461250" algn="l"/>
                <a:tab pos="7918450" algn="l"/>
                <a:tab pos="8375650" algn="l"/>
                <a:tab pos="8832850" algn="l"/>
                <a:tab pos="9290050" algn="l"/>
                <a:tab pos="9747250" algn="l"/>
              </a:tabLst>
              <a:defRPr/>
            </a:pPr>
            <a:r>
              <a:rPr lang="en-US" sz="2000" dirty="0">
                <a:solidFill>
                  <a:srgbClr val="000000"/>
                </a:solidFill>
                <a:cs typeface="Arial Unicode MS" charset="0"/>
              </a:rPr>
              <a:t>	Accuracy: ~80%</a:t>
            </a:r>
          </a:p>
        </p:txBody>
      </p:sp>
      <p:sp>
        <p:nvSpPr>
          <p:cNvPr id="15363" name="Rectangle 3"/>
          <p:cNvSpPr>
            <a:spLocks noChangeArrowheads="1"/>
          </p:cNvSpPr>
          <p:nvPr/>
        </p:nvSpPr>
        <p:spPr bwMode="auto">
          <a:xfrm>
            <a:off x="588963" y="3581400"/>
            <a:ext cx="7721600" cy="2667000"/>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marL="334963" indent="-334963">
              <a:lnSpc>
                <a:spcPct val="90000"/>
              </a:lnSpc>
              <a:spcBef>
                <a:spcPts val="363"/>
              </a:spcBef>
              <a:buSzPct val="45000"/>
              <a:buFont typeface="Tw Cen MT"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2800" dirty="0">
                <a:solidFill>
                  <a:srgbClr val="000000"/>
                </a:solidFill>
                <a:latin typeface="Tw Cen MT" charset="0"/>
                <a:cs typeface="Arial Unicode MS" charset="0"/>
              </a:rPr>
              <a:t>Positive Sentence(PS)</a:t>
            </a:r>
          </a:p>
          <a:p>
            <a:pPr marL="735013" lvl="1" indent="-277813">
              <a:lnSpc>
                <a:spcPct val="90000"/>
              </a:lnSpc>
              <a:spcBef>
                <a:spcPts val="363"/>
              </a:spcBef>
              <a:buSzPct val="45000"/>
              <a:buFont typeface="Tw Cen MT"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2800" i="1" dirty="0">
                <a:solidFill>
                  <a:srgbClr val="000000"/>
                </a:solidFill>
                <a:latin typeface="Tw Cen MT" charset="0"/>
                <a:cs typeface="Arial Unicode MS" charset="0"/>
              </a:rPr>
              <a:t>This camera has </a:t>
            </a:r>
            <a:r>
              <a:rPr lang="en-US" sz="2800" i="1" dirty="0">
                <a:solidFill>
                  <a:srgbClr val="FF0000"/>
                </a:solidFill>
                <a:latin typeface="Tw Cen MT" charset="0"/>
                <a:cs typeface="Arial Unicode MS" charset="0"/>
              </a:rPr>
              <a:t>great</a:t>
            </a:r>
            <a:r>
              <a:rPr lang="en-US" sz="2800" i="1" dirty="0">
                <a:solidFill>
                  <a:srgbClr val="000000"/>
                </a:solidFill>
                <a:latin typeface="Tw Cen MT" charset="0"/>
                <a:cs typeface="Arial Unicode MS" charset="0"/>
              </a:rPr>
              <a:t> picture quality and </a:t>
            </a:r>
            <a:r>
              <a:rPr lang="en-US" sz="2800" i="1" dirty="0">
                <a:solidFill>
                  <a:srgbClr val="FF0000"/>
                </a:solidFill>
                <a:latin typeface="Tw Cen MT" charset="0"/>
                <a:cs typeface="Arial Unicode MS" charset="0"/>
              </a:rPr>
              <a:t>conveniently</a:t>
            </a:r>
            <a:r>
              <a:rPr lang="en-US" sz="2800" i="1" dirty="0">
                <a:solidFill>
                  <a:srgbClr val="000000"/>
                </a:solidFill>
                <a:latin typeface="Tw Cen MT" charset="0"/>
                <a:cs typeface="Arial Unicode MS" charset="0"/>
              </a:rPr>
              <a:t> priced</a:t>
            </a:r>
            <a:r>
              <a:rPr lang="en-US" sz="2800" dirty="0">
                <a:solidFill>
                  <a:srgbClr val="000000"/>
                </a:solidFill>
                <a:latin typeface="Tw Cen MT" charset="0"/>
                <a:cs typeface="Arial Unicode MS" charset="0"/>
              </a:rPr>
              <a:t>.</a:t>
            </a:r>
          </a:p>
          <a:p>
            <a:pPr marL="334963" indent="-334963">
              <a:lnSpc>
                <a:spcPct val="90000"/>
              </a:lnSpc>
              <a:spcBef>
                <a:spcPts val="363"/>
              </a:spcBef>
              <a:buSzPct val="45000"/>
              <a:buFont typeface="Tw Cen MT"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2800" dirty="0">
                <a:solidFill>
                  <a:srgbClr val="000000"/>
                </a:solidFill>
                <a:latin typeface="Tw Cen MT" charset="0"/>
                <a:cs typeface="Arial Unicode MS" charset="0"/>
              </a:rPr>
              <a:t>Negative Sentence(NS)</a:t>
            </a:r>
          </a:p>
          <a:p>
            <a:pPr marL="735013" lvl="1" indent="-277813">
              <a:lnSpc>
                <a:spcPct val="90000"/>
              </a:lnSpc>
              <a:spcBef>
                <a:spcPts val="363"/>
              </a:spcBef>
              <a:buSzPct val="45000"/>
              <a:buFont typeface="Tw Cen MT"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2800" i="1" dirty="0">
                <a:solidFill>
                  <a:srgbClr val="000000"/>
                </a:solidFill>
                <a:latin typeface="Tw Cen MT" charset="0"/>
                <a:cs typeface="Arial Unicode MS" charset="0"/>
              </a:rPr>
              <a:t>The picture quality of this camera is really </a:t>
            </a:r>
            <a:r>
              <a:rPr lang="en-US" sz="2800" i="1" dirty="0">
                <a:solidFill>
                  <a:srgbClr val="0000FF"/>
                </a:solidFill>
                <a:latin typeface="Tw Cen MT" charset="0"/>
                <a:cs typeface="Arial Unicode MS" charset="0"/>
              </a:rPr>
              <a:t>bad</a:t>
            </a:r>
            <a:r>
              <a:rPr lang="en-US" sz="2800" dirty="0">
                <a:solidFill>
                  <a:srgbClr val="000000"/>
                </a:solidFill>
                <a:latin typeface="Tw Cen MT" charset="0"/>
                <a:cs typeface="Arial Unicode MS" charset="0"/>
              </a:rPr>
              <a:t>.</a:t>
            </a:r>
          </a:p>
          <a:p>
            <a:pPr marL="735013" lvl="1" indent="-277813">
              <a:lnSpc>
                <a:spcPct val="90000"/>
              </a:lnSpc>
              <a:spcBef>
                <a:spcPts val="363"/>
              </a:spcBef>
              <a:buSzPct val="45000"/>
              <a:buFont typeface="Tw Cen MT" charset="0"/>
              <a:buChar cha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pPr>
            <a:r>
              <a:rPr lang="en-US" sz="2800" i="1" dirty="0">
                <a:solidFill>
                  <a:srgbClr val="000000"/>
                </a:solidFill>
                <a:latin typeface="Tw Cen MT" charset="0"/>
                <a:cs typeface="Arial Unicode MS" charset="0"/>
              </a:rPr>
              <a:t>I </a:t>
            </a:r>
            <a:r>
              <a:rPr lang="en-US" sz="2800" i="1" dirty="0">
                <a:solidFill>
                  <a:srgbClr val="008000"/>
                </a:solidFill>
                <a:latin typeface="Tw Cen MT" charset="0"/>
                <a:cs typeface="Arial Unicode MS" charset="0"/>
              </a:rPr>
              <a:t>don’t </a:t>
            </a:r>
            <a:r>
              <a:rPr lang="en-US" sz="2800" i="1" dirty="0">
                <a:solidFill>
                  <a:srgbClr val="0000FF"/>
                </a:solidFill>
                <a:latin typeface="Tw Cen MT" charset="0"/>
                <a:cs typeface="Arial Unicode MS" charset="0"/>
              </a:rPr>
              <a:t>like</a:t>
            </a:r>
            <a:r>
              <a:rPr lang="en-US" sz="2800" i="1" dirty="0">
                <a:solidFill>
                  <a:srgbClr val="000000"/>
                </a:solidFill>
                <a:latin typeface="Tw Cen MT" charset="0"/>
                <a:cs typeface="Arial Unicode MS" charset="0"/>
              </a:rPr>
              <a:t> it.</a:t>
            </a:r>
          </a:p>
        </p:txBody>
      </p:sp>
      <p:sp>
        <p:nvSpPr>
          <p:cNvPr id="15364" name="Rectangle 4"/>
          <p:cNvSpPr>
            <a:spLocks noChangeArrowheads="1"/>
          </p:cNvSpPr>
          <p:nvPr/>
        </p:nvSpPr>
        <p:spPr bwMode="auto">
          <a:xfrm>
            <a:off x="2640013" y="6411913"/>
            <a:ext cx="3308350"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tIns="91440">
            <a:spAutoFit/>
          </a:bodyPr>
          <a:lstStyle/>
          <a:p>
            <a:pP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solidFill>
                  <a:srgbClr val="3333CC"/>
                </a:solidFill>
                <a:cs typeface="Arial Unicode MS" charset="0"/>
              </a:rPr>
              <a:t>[1].</a:t>
            </a:r>
            <a:r>
              <a:rPr lang="en-US" i="1">
                <a:solidFill>
                  <a:srgbClr val="3333CC"/>
                </a:solidFill>
                <a:cs typeface="Arial Unicode MS" charset="0"/>
              </a:rPr>
              <a:t>http://www.cs.pitt.edu/mpqa</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8263" y="1968500"/>
            <a:ext cx="8999537"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9pPr>
          </a:lstStyle>
          <a:p>
            <a:pPr>
              <a:lnSpc>
                <a:spcPct val="80000"/>
              </a:lnSpc>
              <a:spcBef>
                <a:spcPts val="638"/>
              </a:spcBef>
              <a:buSzPct val="45000"/>
              <a:buFont typeface="Wingdings" charset="0"/>
              <a:buChar char=""/>
              <a:defRPr/>
            </a:pPr>
            <a:r>
              <a:rPr lang="en-US" sz="2100" dirty="0" smtClean="0"/>
              <a:t>Overall Score Function:</a:t>
            </a:r>
            <a:endParaRPr lang="en-US" sz="2100" i="1" dirty="0" smtClean="0"/>
          </a:p>
        </p:txBody>
      </p:sp>
      <p:sp>
        <p:nvSpPr>
          <p:cNvPr id="17410" name="Rectangle 2"/>
          <p:cNvSpPr>
            <a:spLocks noGrp="1" noChangeArrowheads="1"/>
          </p:cNvSpPr>
          <p:nvPr>
            <p:ph type="title" idx="4294967295"/>
          </p:nvPr>
        </p:nvSpPr>
        <p:spPr>
          <a:xfrm>
            <a:off x="471488" y="1006475"/>
            <a:ext cx="8229600" cy="979488"/>
          </a:xfrm>
        </p:spPr>
        <p:txBody>
          <a:bodyPr tIns="45720"/>
          <a:lstStyle/>
          <a:p>
            <a:pPr algn="ctr" eaLnBrk="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smtClean="0">
                <a:latin typeface="Arial Black" charset="0"/>
              </a:rPr>
              <a:t>Scoring Strategy</a:t>
            </a:r>
          </a:p>
        </p:txBody>
      </p:sp>
      <p:pic>
        <p:nvPicPr>
          <p:cNvPr id="60419" name="Picture 1" descr="Screen Shot 2011-08-03 at 4.19.08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839946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1600200"/>
            <a:ext cx="8229600" cy="499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9pPr>
          </a:lstStyle>
          <a:p>
            <a:pPr>
              <a:lnSpc>
                <a:spcPct val="100000"/>
              </a:lnSpc>
              <a:spcBef>
                <a:spcPts val="638"/>
              </a:spcBef>
              <a:buSzPct val="45000"/>
              <a:buFont typeface="Tw Cen MT" charset="0"/>
              <a:buChar char="•"/>
              <a:defRPr/>
            </a:pPr>
            <a:r>
              <a:rPr lang="en-US" sz="3200" dirty="0" smtClean="0">
                <a:latin typeface="Tw Cen MT" charset="0"/>
              </a:rPr>
              <a:t>Data</a:t>
            </a:r>
          </a:p>
          <a:p>
            <a:pPr lvl="1">
              <a:lnSpc>
                <a:spcPct val="100000"/>
              </a:lnSpc>
              <a:spcBef>
                <a:spcPts val="563"/>
              </a:spcBef>
              <a:buSzPct val="45000"/>
              <a:buFont typeface="Tw Cen MT" charset="0"/>
              <a:buChar char="–"/>
              <a:defRPr/>
            </a:pPr>
            <a:r>
              <a:rPr lang="en-US" sz="2800" dirty="0" smtClean="0">
                <a:latin typeface="Tw Cen MT" charset="0"/>
              </a:rPr>
              <a:t>Digital camera and TV ($500-$700)</a:t>
            </a:r>
          </a:p>
        </p:txBody>
      </p:sp>
      <p:sp>
        <p:nvSpPr>
          <p:cNvPr id="20483" name="Rectangle 3"/>
          <p:cNvSpPr>
            <a:spLocks noChangeArrowheads="1"/>
          </p:cNvSpPr>
          <p:nvPr/>
        </p:nvSpPr>
        <p:spPr bwMode="auto">
          <a:xfrm>
            <a:off x="309563" y="995363"/>
            <a:ext cx="8483600"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a:solidFill>
                  <a:srgbClr val="000000"/>
                </a:solidFill>
                <a:latin typeface="Arial Black" charset="0"/>
                <a:cs typeface="Arial Unicode MS" charset="0"/>
              </a:rPr>
              <a:t>Experiments</a:t>
            </a:r>
          </a:p>
        </p:txBody>
      </p:sp>
      <p:pic>
        <p:nvPicPr>
          <p:cNvPr id="62467" name="Picture 1" descr="Screen Shot 2011-08-03 at 4.30.31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924175"/>
            <a:ext cx="91440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1600200"/>
            <a:ext cx="8229600"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9pPr>
          </a:lstStyle>
          <a:p>
            <a:pPr>
              <a:lnSpc>
                <a:spcPct val="100000"/>
              </a:lnSpc>
              <a:spcBef>
                <a:spcPts val="638"/>
              </a:spcBef>
              <a:buSzPct val="45000"/>
              <a:buFont typeface="Tw Cen MT" charset="0"/>
              <a:buChar char="•"/>
              <a:defRPr/>
            </a:pPr>
            <a:r>
              <a:rPr lang="en-US" sz="3200" dirty="0" smtClean="0">
                <a:latin typeface="Tw Cen MT" charset="0"/>
              </a:rPr>
              <a:t>Star Rating is not reliable</a:t>
            </a:r>
          </a:p>
          <a:p>
            <a:pPr lvl="1">
              <a:lnSpc>
                <a:spcPct val="100000"/>
              </a:lnSpc>
              <a:spcBef>
                <a:spcPts val="638"/>
              </a:spcBef>
              <a:buSzPct val="45000"/>
              <a:buFont typeface="Tw Cen MT" charset="0"/>
              <a:buChar char="•"/>
              <a:defRPr/>
            </a:pPr>
            <a:r>
              <a:rPr lang="en-US" sz="2400" dirty="0" smtClean="0"/>
              <a:t>Each reviewer has a different grading standard. </a:t>
            </a:r>
          </a:p>
          <a:p>
            <a:pPr lvl="1">
              <a:lnSpc>
                <a:spcPct val="100000"/>
              </a:lnSpc>
              <a:spcBef>
                <a:spcPts val="638"/>
              </a:spcBef>
              <a:buSzPct val="45000"/>
              <a:buFont typeface="Tw Cen MT" charset="0"/>
              <a:buChar char="•"/>
              <a:defRPr/>
            </a:pPr>
            <a:r>
              <a:rPr lang="en-US" sz="2400" dirty="0" smtClean="0"/>
              <a:t>The average star rating score for a product with very few reviews is not statistically significant.</a:t>
            </a:r>
            <a:r>
              <a:rPr lang="en-US" sz="2000" i="1" dirty="0" smtClean="0"/>
              <a:t> For example, 94 out of 191 TVs in the price range of $800 to $1000 contain only 1 review. </a:t>
            </a:r>
          </a:p>
          <a:p>
            <a:pPr lvl="1">
              <a:lnSpc>
                <a:spcPct val="100000"/>
              </a:lnSpc>
              <a:spcBef>
                <a:spcPts val="638"/>
              </a:spcBef>
              <a:buSzPct val="45000"/>
              <a:buFont typeface="Tw Cen MT" charset="0"/>
              <a:buChar char="•"/>
              <a:defRPr/>
            </a:pPr>
            <a:r>
              <a:rPr lang="en-US" sz="2400" dirty="0" smtClean="0"/>
              <a:t>As observed on </a:t>
            </a:r>
            <a:r>
              <a:rPr lang="en-US" sz="2400" dirty="0" err="1" smtClean="0"/>
              <a:t>Amazon.com</a:t>
            </a:r>
            <a:r>
              <a:rPr lang="en-US" sz="2400" dirty="0" smtClean="0"/>
              <a:t>, a large number of products share the same star rating scores, rendering such a rating system meaningless. </a:t>
            </a:r>
            <a:endParaRPr lang="en-US" sz="2400" dirty="0" smtClean="0">
              <a:latin typeface="Tw Cen MT" charset="0"/>
            </a:endParaRPr>
          </a:p>
          <a:p>
            <a:pPr lvl="1">
              <a:lnSpc>
                <a:spcPct val="100000"/>
              </a:lnSpc>
              <a:spcBef>
                <a:spcPts val="563"/>
              </a:spcBef>
              <a:buSzPct val="45000"/>
              <a:buFont typeface="Tw Cen MT" charset="0"/>
              <a:buChar char="–"/>
              <a:defRPr/>
            </a:pPr>
            <a:endParaRPr lang="en-US" sz="2800" dirty="0" smtClean="0">
              <a:latin typeface="Tw Cen MT" charset="0"/>
            </a:endParaRPr>
          </a:p>
        </p:txBody>
      </p:sp>
      <p:sp>
        <p:nvSpPr>
          <p:cNvPr id="20483" name="Rectangle 3"/>
          <p:cNvSpPr>
            <a:spLocks noChangeArrowheads="1"/>
          </p:cNvSpPr>
          <p:nvPr/>
        </p:nvSpPr>
        <p:spPr bwMode="auto">
          <a:xfrm>
            <a:off x="309563" y="995363"/>
            <a:ext cx="8483600"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a:solidFill>
                  <a:srgbClr val="000000"/>
                </a:solidFill>
                <a:latin typeface="Arial Black" charset="0"/>
                <a:cs typeface="Arial Unicode MS" charset="0"/>
              </a:rPr>
              <a:t>Experiments (Cont’d)</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1219200"/>
            <a:ext cx="82296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1pPr>
            <a:lvl2pPr marL="735013" indent="-27781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9pPr>
          </a:lstStyle>
          <a:p>
            <a:pPr>
              <a:lnSpc>
                <a:spcPct val="100000"/>
              </a:lnSpc>
              <a:spcBef>
                <a:spcPts val="638"/>
              </a:spcBef>
              <a:buSzPct val="45000"/>
              <a:buFont typeface="Tw Cen MT" charset="0"/>
              <a:buChar char="•"/>
              <a:defRPr/>
            </a:pPr>
            <a:r>
              <a:rPr lang="en-US" sz="3200" dirty="0" smtClean="0">
                <a:latin typeface="Tw Cen MT" charset="0"/>
              </a:rPr>
              <a:t>Evaluation (</a:t>
            </a:r>
            <a:r>
              <a:rPr lang="en-US" sz="3200" dirty="0" err="1" smtClean="0">
                <a:latin typeface="Tw Cen MT" charset="0"/>
              </a:rPr>
              <a:t>Salesrank</a:t>
            </a:r>
            <a:r>
              <a:rPr lang="en-US" sz="3200" dirty="0" smtClean="0">
                <a:latin typeface="Tw Cen MT" charset="0"/>
              </a:rPr>
              <a:t>)</a:t>
            </a:r>
          </a:p>
          <a:p>
            <a:pPr lvl="1">
              <a:lnSpc>
                <a:spcPct val="100000"/>
              </a:lnSpc>
              <a:spcBef>
                <a:spcPts val="638"/>
              </a:spcBef>
              <a:buSzPct val="45000"/>
              <a:buFont typeface="Tw Cen MT" charset="0"/>
              <a:buChar char="•"/>
              <a:defRPr/>
            </a:pPr>
            <a:r>
              <a:rPr lang="en-US" sz="2000" dirty="0" smtClean="0"/>
              <a:t>The Spearman correlation function</a:t>
            </a:r>
          </a:p>
          <a:p>
            <a:pPr lvl="1">
              <a:lnSpc>
                <a:spcPct val="100000"/>
              </a:lnSpc>
              <a:spcBef>
                <a:spcPts val="638"/>
              </a:spcBef>
              <a:buSzPct val="45000"/>
              <a:buFont typeface="Tw Cen MT" charset="0"/>
              <a:buChar char="•"/>
              <a:defRPr/>
            </a:pPr>
            <a:endParaRPr lang="en-US" sz="2000" dirty="0" smtClean="0"/>
          </a:p>
          <a:p>
            <a:pPr lvl="1">
              <a:lnSpc>
                <a:spcPct val="100000"/>
              </a:lnSpc>
              <a:spcBef>
                <a:spcPts val="638"/>
              </a:spcBef>
              <a:buSzPct val="45000"/>
              <a:buFont typeface="Tw Cen MT" charset="0"/>
              <a:buChar char="•"/>
              <a:defRPr/>
            </a:pPr>
            <a:endParaRPr lang="en-US" sz="2000" dirty="0" smtClean="0"/>
          </a:p>
          <a:p>
            <a:pPr lvl="1">
              <a:lnSpc>
                <a:spcPct val="100000"/>
              </a:lnSpc>
              <a:spcBef>
                <a:spcPts val="638"/>
              </a:spcBef>
              <a:buSzPct val="45000"/>
              <a:buFont typeface="Tw Cen MT" charset="0"/>
              <a:buChar char="•"/>
              <a:defRPr/>
            </a:pPr>
            <a:r>
              <a:rPr lang="en-US" sz="2000" dirty="0" smtClean="0"/>
              <a:t>MAP(Mean Average Precision)</a:t>
            </a:r>
          </a:p>
          <a:p>
            <a:pPr marL="457200" lvl="1" indent="0">
              <a:lnSpc>
                <a:spcPct val="100000"/>
              </a:lnSpc>
              <a:spcBef>
                <a:spcPts val="638"/>
              </a:spcBef>
              <a:buSzPct val="45000"/>
              <a:defRPr/>
            </a:pPr>
            <a:endParaRPr lang="en-US" sz="2800" dirty="0" smtClean="0"/>
          </a:p>
        </p:txBody>
      </p:sp>
      <p:sp>
        <p:nvSpPr>
          <p:cNvPr id="21506" name="Rectangle 2"/>
          <p:cNvSpPr>
            <a:spLocks noChangeArrowheads="1"/>
          </p:cNvSpPr>
          <p:nvPr/>
        </p:nvSpPr>
        <p:spPr bwMode="auto">
          <a:xfrm>
            <a:off x="309563" y="838200"/>
            <a:ext cx="8483600"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a:solidFill>
                  <a:srgbClr val="000000"/>
                </a:solidFill>
                <a:latin typeface="Arial Black" charset="0"/>
                <a:cs typeface="Arial Unicode MS" charset="0"/>
              </a:rPr>
              <a:t>Experiment Results</a:t>
            </a:r>
          </a:p>
        </p:txBody>
      </p:sp>
      <p:pic>
        <p:nvPicPr>
          <p:cNvPr id="66563" name="Picture 1" descr="Screen Shot 2011-08-03 at 4.33.58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455988"/>
            <a:ext cx="9144000"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2" descr="Screen Shot 2011-08-03 at 4.34.50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141913"/>
            <a:ext cx="9144000" cy="163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5" name="Picture 3" descr="Screen Shot 2011-08-03 at 4.36.13 P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286000"/>
            <a:ext cx="3822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469900" y="981075"/>
            <a:ext cx="8229600" cy="615950"/>
          </a:xfrm>
        </p:spPr>
        <p:txBody>
          <a:bodyPr tIns="45720"/>
          <a:lstStyle/>
          <a:p>
            <a:pPr algn="ctr" eaLnBrk="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smtClean="0">
                <a:latin typeface="Tw Cen MT" charset="0"/>
              </a:rPr>
              <a:t>Experiment Results </a:t>
            </a:r>
            <a:r>
              <a:rPr lang="en-US" sz="3200" b="1" smtClean="0">
                <a:latin typeface="Tw Cen MT" charset="0"/>
              </a:rPr>
              <a:t>(Cont’d)</a:t>
            </a:r>
            <a:endParaRPr lang="en-US" sz="3200" b="1" dirty="0" smtClean="0">
              <a:latin typeface="Tw Cen MT" charset="0"/>
            </a:endParaRPr>
          </a:p>
        </p:txBody>
      </p:sp>
      <p:sp>
        <p:nvSpPr>
          <p:cNvPr id="22530" name="Text Box 2"/>
          <p:cNvSpPr txBox="1">
            <a:spLocks noChangeArrowheads="1"/>
          </p:cNvSpPr>
          <p:nvPr/>
        </p:nvSpPr>
        <p:spPr bwMode="auto">
          <a:xfrm>
            <a:off x="457200" y="1600200"/>
            <a:ext cx="8229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marL="334963" indent="-334963">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1pPr>
            <a:lvl2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2pPr>
            <a:lvl3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3pPr>
            <a:lvl4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4pPr>
            <a:lvl5pPr>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334963" algn="l"/>
                <a:tab pos="792163" algn="l"/>
                <a:tab pos="1249363" algn="l"/>
                <a:tab pos="1706563" algn="l"/>
                <a:tab pos="2163763" algn="l"/>
                <a:tab pos="2620963" algn="l"/>
                <a:tab pos="3078163" algn="l"/>
                <a:tab pos="3535363" algn="l"/>
                <a:tab pos="3992563" algn="l"/>
                <a:tab pos="4449763" algn="l"/>
                <a:tab pos="4906963" algn="l"/>
                <a:tab pos="5364163" algn="l"/>
                <a:tab pos="5821363" algn="l"/>
                <a:tab pos="6278563" algn="l"/>
                <a:tab pos="6735763" algn="l"/>
                <a:tab pos="7192963" algn="l"/>
                <a:tab pos="7650163" algn="l"/>
                <a:tab pos="8107363" algn="l"/>
                <a:tab pos="8564563" algn="l"/>
                <a:tab pos="9021763" algn="l"/>
                <a:tab pos="9478963" algn="l"/>
              </a:tabLst>
              <a:defRPr>
                <a:solidFill>
                  <a:srgbClr val="000000"/>
                </a:solidFill>
                <a:latin typeface="Arial" charset="0"/>
                <a:ea typeface="ＭＳ Ｐゴシック" charset="0"/>
                <a:cs typeface="Arial Unicode MS" charset="0"/>
              </a:defRPr>
            </a:lvl9pPr>
          </a:lstStyle>
          <a:p>
            <a:pPr>
              <a:lnSpc>
                <a:spcPct val="100000"/>
              </a:lnSpc>
              <a:spcBef>
                <a:spcPts val="638"/>
              </a:spcBef>
              <a:buSzPct val="45000"/>
              <a:buFont typeface="Tw Cen MT" charset="0"/>
              <a:buChar char="•"/>
              <a:defRPr/>
            </a:pPr>
            <a:r>
              <a:rPr lang="en-US" sz="3200" dirty="0" smtClean="0">
                <a:latin typeface="Tw Cen MT" charset="0"/>
              </a:rPr>
              <a:t>Effects of Individual Features </a:t>
            </a:r>
          </a:p>
        </p:txBody>
      </p:sp>
      <p:pic>
        <p:nvPicPr>
          <p:cNvPr id="68611" name="Picture 1" descr="Screen Shot 2011-08-03 at 4.38.34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03500"/>
            <a:ext cx="582930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07963" y="1049338"/>
            <a:ext cx="8555037"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gn="ctr"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a:solidFill>
                  <a:srgbClr val="000000"/>
                </a:solidFill>
                <a:latin typeface="Arial Black" charset="0"/>
                <a:cs typeface="Arial Unicode MS" charset="0"/>
              </a:rPr>
              <a:t>Related Work</a:t>
            </a:r>
          </a:p>
        </p:txBody>
      </p:sp>
      <p:sp>
        <p:nvSpPr>
          <p:cNvPr id="27650" name="Rectangle 2"/>
          <p:cNvSpPr>
            <a:spLocks noChangeArrowheads="1"/>
          </p:cNvSpPr>
          <p:nvPr/>
        </p:nvSpPr>
        <p:spPr bwMode="auto">
          <a:xfrm>
            <a:off x="319088" y="1757363"/>
            <a:ext cx="8555037" cy="396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marL="457200" indent="-455613" hangingPunct="1">
              <a:lnSpc>
                <a:spcPct val="100000"/>
              </a:lnSpc>
              <a:buSzPct val="45000"/>
              <a:buFont typeface="Times New Roman"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200" dirty="0">
                <a:solidFill>
                  <a:srgbClr val="000000"/>
                </a:solidFill>
                <a:cs typeface="Arial Unicode MS" charset="0"/>
              </a:rPr>
              <a:t>Sentiment analysis </a:t>
            </a:r>
            <a:r>
              <a:rPr lang="en-US" i="1" dirty="0">
                <a:solidFill>
                  <a:srgbClr val="000000"/>
                </a:solidFill>
                <a:cs typeface="Arial Unicode MS" charset="0"/>
              </a:rPr>
              <a:t>[B. Liu, 2010; B. Pang, 2002]</a:t>
            </a:r>
          </a:p>
          <a:p>
            <a:pPr marL="457200" indent="-455613" hangingPunct="1">
              <a:lnSpc>
                <a:spcPct val="100000"/>
              </a:lnSpc>
              <a:buSzPct val="45000"/>
              <a:buFont typeface="Times New Roman"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200" dirty="0">
                <a:solidFill>
                  <a:srgbClr val="000000"/>
                </a:solidFill>
                <a:cs typeface="Arial Unicode MS" charset="0"/>
              </a:rPr>
              <a:t>Extracting product features </a:t>
            </a:r>
            <a:r>
              <a:rPr lang="en-US" i="1" dirty="0">
                <a:solidFill>
                  <a:srgbClr val="000000"/>
                </a:solidFill>
                <a:cs typeface="Arial Unicode MS" charset="0"/>
              </a:rPr>
              <a:t>[M. Hu, 2004; A. </a:t>
            </a:r>
            <a:r>
              <a:rPr lang="en-US" i="1" dirty="0" err="1">
                <a:solidFill>
                  <a:srgbClr val="000000"/>
                </a:solidFill>
                <a:cs typeface="Arial Unicode MS" charset="0"/>
              </a:rPr>
              <a:t>Popescu</a:t>
            </a:r>
            <a:r>
              <a:rPr lang="en-US" i="1" dirty="0">
                <a:solidFill>
                  <a:srgbClr val="000000"/>
                </a:solidFill>
                <a:cs typeface="Arial Unicode MS" charset="0"/>
              </a:rPr>
              <a:t>, 2005]</a:t>
            </a:r>
          </a:p>
          <a:p>
            <a:pPr marL="457200" indent="-455613" hangingPunct="1">
              <a:lnSpc>
                <a:spcPct val="100000"/>
              </a:lnSpc>
              <a:buSzPct val="45000"/>
              <a:buFont typeface="Times New Roman"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pPr>
            <a:r>
              <a:rPr lang="en-US" sz="3200" dirty="0">
                <a:solidFill>
                  <a:srgbClr val="000000"/>
                </a:solidFill>
                <a:cs typeface="Arial Unicode MS" charset="0"/>
              </a:rPr>
              <a:t>Review summarization </a:t>
            </a:r>
            <a:r>
              <a:rPr lang="en-US" i="1" dirty="0">
                <a:solidFill>
                  <a:srgbClr val="000000"/>
                </a:solidFill>
                <a:cs typeface="Arial Unicode MS" charset="0"/>
              </a:rPr>
              <a:t>[M. Hu, 2004, 2006]</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474663" y="906463"/>
            <a:ext cx="8229600" cy="922337"/>
          </a:xfrm>
        </p:spPr>
        <p:txBody>
          <a:bodyPr tIns="45720"/>
          <a:lstStyle/>
          <a:p>
            <a:pPr algn="ctr" eaLnBrk="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smtClean="0">
                <a:latin typeface="Arial Black" charset="0"/>
              </a:rPr>
              <a:t>Summary</a:t>
            </a:r>
          </a:p>
        </p:txBody>
      </p:sp>
      <p:grpSp>
        <p:nvGrpSpPr>
          <p:cNvPr id="72706" name="Group 2"/>
          <p:cNvGrpSpPr>
            <a:grpSpLocks/>
          </p:cNvGrpSpPr>
          <p:nvPr/>
        </p:nvGrpSpPr>
        <p:grpSpPr bwMode="auto">
          <a:xfrm>
            <a:off x="3716338" y="3352800"/>
            <a:ext cx="3294062" cy="3276600"/>
            <a:chOff x="2245" y="1288"/>
            <a:chExt cx="2075" cy="2566"/>
          </a:xfrm>
        </p:grpSpPr>
        <p:sp>
          <p:nvSpPr>
            <p:cNvPr id="10244" name="AutoShape 4"/>
            <p:cNvSpPr>
              <a:spLocks noChangeArrowheads="1"/>
            </p:cNvSpPr>
            <p:nvPr/>
          </p:nvSpPr>
          <p:spPr bwMode="auto">
            <a:xfrm>
              <a:off x="2245" y="2046"/>
              <a:ext cx="347" cy="402"/>
            </a:xfrm>
            <a:prstGeom prst="chevron">
              <a:avLst>
                <a:gd name="adj" fmla="val 25000"/>
              </a:avLst>
            </a:prstGeom>
            <a:gradFill rotWithShape="0">
              <a:gsLst>
                <a:gs pos="0">
                  <a:srgbClr val="78AE97"/>
                </a:gs>
                <a:gs pos="100000">
                  <a:srgbClr val="9CE4C5"/>
                </a:gs>
              </a:gsLst>
              <a:lin ang="16200000" scaled="1"/>
            </a:gradFill>
            <a:ln w="9360">
              <a:solidFill>
                <a:srgbClr val="A5DEC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0245" name="AutoShape 5"/>
            <p:cNvSpPr>
              <a:spLocks noChangeArrowheads="1"/>
            </p:cNvSpPr>
            <p:nvPr/>
          </p:nvSpPr>
          <p:spPr bwMode="auto">
            <a:xfrm>
              <a:off x="2626" y="1288"/>
              <a:ext cx="1310" cy="2566"/>
            </a:xfrm>
            <a:prstGeom prst="roundRect">
              <a:avLst>
                <a:gd name="adj" fmla="val 16667"/>
              </a:avLst>
            </a:prstGeom>
            <a:gradFill rotWithShape="0">
              <a:gsLst>
                <a:gs pos="0">
                  <a:srgbClr val="78AE97"/>
                </a:gs>
                <a:gs pos="100000">
                  <a:srgbClr val="9CE4C5"/>
                </a:gs>
              </a:gsLst>
              <a:lin ang="16200000" scaled="1"/>
            </a:gradFill>
            <a:ln w="9360">
              <a:solidFill>
                <a:srgbClr val="A5DEC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a:solidFill>
                    <a:srgbClr val="000000"/>
                  </a:solidFill>
                  <a:cs typeface="Arial Unicode MS" charset="0"/>
                </a:rPr>
                <a:t>Preprocessing</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a:solidFill>
                    <a:srgbClr val="000000"/>
                  </a:solidFill>
                  <a:cs typeface="Arial Unicode MS" charset="0"/>
                </a:rPr>
                <a:t>(</a:t>
              </a:r>
              <a:r>
                <a:rPr lang="en-US" b="1" dirty="0">
                  <a:solidFill>
                    <a:srgbClr val="000000"/>
                  </a:solidFill>
                  <a:cs typeface="Arial Unicode MS" charset="0"/>
                </a:rPr>
                <a:t>Sentence</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Splitting)</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Sentence Filter</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Sentiment Identification</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Score Calculation</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b="1" dirty="0">
                <a:solidFill>
                  <a:srgbClr val="000000"/>
                </a:solidFill>
                <a:cs typeface="Arial Unicode MS" charset="0"/>
              </a:endParaRPr>
            </a:p>
          </p:txBody>
        </p:sp>
        <p:sp>
          <p:nvSpPr>
            <p:cNvPr id="10246" name="AutoShape 6"/>
            <p:cNvSpPr>
              <a:spLocks noChangeArrowheads="1"/>
            </p:cNvSpPr>
            <p:nvPr/>
          </p:nvSpPr>
          <p:spPr bwMode="auto">
            <a:xfrm>
              <a:off x="3973" y="2046"/>
              <a:ext cx="347" cy="402"/>
            </a:xfrm>
            <a:prstGeom prst="chevron">
              <a:avLst>
                <a:gd name="adj" fmla="val 25000"/>
              </a:avLst>
            </a:prstGeom>
            <a:gradFill rotWithShape="0">
              <a:gsLst>
                <a:gs pos="0">
                  <a:srgbClr val="78AE97"/>
                </a:gs>
                <a:gs pos="100000">
                  <a:srgbClr val="9CE4C5"/>
                </a:gs>
              </a:gsLst>
              <a:lin ang="16200000" scaled="1"/>
            </a:gradFill>
            <a:ln w="9360">
              <a:solidFill>
                <a:srgbClr val="A5DEC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sp>
        <p:nvSpPr>
          <p:cNvPr id="2" name="Rectangle 1"/>
          <p:cNvSpPr/>
          <p:nvPr/>
        </p:nvSpPr>
        <p:spPr>
          <a:xfrm>
            <a:off x="51775" y="3860957"/>
            <a:ext cx="3605825" cy="1244443"/>
          </a:xfrm>
          <a:prstGeom prst="rect">
            <a:avLst/>
          </a:prstGeom>
          <a:solidFill>
            <a:schemeClr val="lt1">
              <a:alpha val="15000"/>
            </a:schemeClr>
          </a:solidFill>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P1, P2, …, Pm</a:t>
            </a:r>
          </a:p>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R1, R2, …, </a:t>
            </a:r>
            <a:r>
              <a:rPr lang="en-US" sz="4000" b="1" dirty="0" err="1">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Rn</a:t>
            </a:r>
            <a:endPar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endParaRPr>
          </a:p>
        </p:txBody>
      </p:sp>
      <p:sp>
        <p:nvSpPr>
          <p:cNvPr id="10" name="Rectangle 9"/>
          <p:cNvSpPr/>
          <p:nvPr/>
        </p:nvSpPr>
        <p:spPr>
          <a:xfrm>
            <a:off x="7058466" y="3478028"/>
            <a:ext cx="2009334" cy="2389372"/>
          </a:xfrm>
          <a:prstGeom prst="rect">
            <a:avLst/>
          </a:prstGeom>
          <a:solidFill>
            <a:schemeClr val="lt1">
              <a:alpha val="15000"/>
            </a:schemeClr>
          </a:solidFill>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P1, s1</a:t>
            </a:r>
          </a:p>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P2, s2</a:t>
            </a:r>
          </a:p>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a:t>
            </a:r>
          </a:p>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Pm, </a:t>
            </a:r>
            <a:r>
              <a:rPr lang="en-US" sz="4000" b="1" dirty="0" err="1">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sm</a:t>
            </a:r>
            <a:endPar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endParaRPr>
          </a:p>
        </p:txBody>
      </p:sp>
      <p:sp>
        <p:nvSpPr>
          <p:cNvPr id="72709" name="TextBox 3"/>
          <p:cNvSpPr txBox="1">
            <a:spLocks noChangeArrowheads="1"/>
          </p:cNvSpPr>
          <p:nvPr/>
        </p:nvSpPr>
        <p:spPr bwMode="auto">
          <a:xfrm>
            <a:off x="660400" y="5765800"/>
            <a:ext cx="1857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sp>
        <p:nvSpPr>
          <p:cNvPr id="13" name="Rectangle 1"/>
          <p:cNvSpPr>
            <a:spLocks noGrp="1" noChangeArrowheads="1"/>
          </p:cNvSpPr>
          <p:nvPr>
            <p:ph type="title" idx="4294967295"/>
          </p:nvPr>
        </p:nvSpPr>
        <p:spPr>
          <a:xfrm>
            <a:off x="0" y="1676400"/>
            <a:ext cx="9144000" cy="1447800"/>
          </a:xfrm>
        </p:spPr>
        <p:txBody>
          <a:bodyPr tIns="45720"/>
          <a:lstStyle/>
          <a:p>
            <a:pPr algn="ctr" eaLnBrk="1">
              <a:lnSpc>
                <a:spcPct val="100000"/>
              </a:lnSpc>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smtClean="0"/>
              <a:t>Scalable technique to mine millions of online customer reviews to rank products</a:t>
            </a:r>
            <a:r>
              <a:rPr lang="en-US" sz="2800" dirty="0" smtClean="0">
                <a:solidFill>
                  <a:srgbClr val="FF0000"/>
                </a:solidFill>
              </a:rPr>
              <a:t/>
            </a:r>
            <a:br>
              <a:rPr lang="en-US" sz="2800" dirty="0" smtClean="0">
                <a:solidFill>
                  <a:srgbClr val="FF0000"/>
                </a:solidFill>
              </a:rPr>
            </a:br>
            <a:endParaRPr lang="en-US" sz="2800" dirty="0" smtClean="0">
              <a:solidFill>
                <a:srgbClr val="FF0000"/>
              </a:solidFill>
              <a:latin typeface="Arial Black" charset="0"/>
            </a:endParaRPr>
          </a:p>
        </p:txBody>
      </p:sp>
      <p:sp>
        <p:nvSpPr>
          <p:cNvPr id="72711" name="TextBox 4"/>
          <p:cNvSpPr txBox="1">
            <a:spLocks noChangeArrowheads="1"/>
          </p:cNvSpPr>
          <p:nvPr/>
        </p:nvSpPr>
        <p:spPr bwMode="auto">
          <a:xfrm>
            <a:off x="7010400" y="6089650"/>
            <a:ext cx="1841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190500" y="1684338"/>
            <a:ext cx="8788400" cy="2224087"/>
          </a:xfrm>
        </p:spPr>
        <p:txBody>
          <a:bodyPr tIns="45720"/>
          <a:lstStyle/>
          <a:p>
            <a:pPr algn="ctr" eaLnBrk="1" hangingPunct="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smtClean="0">
                <a:solidFill>
                  <a:srgbClr val="3C1A56"/>
                </a:solidFill>
                <a:latin typeface="Arial Black" charset="0"/>
              </a:rPr>
              <a:t>Thank You</a:t>
            </a:r>
            <a:r>
              <a:rPr lang="en-US" sz="3600" smtClean="0">
                <a:solidFill>
                  <a:srgbClr val="3C1A56"/>
                </a:solidFill>
                <a:latin typeface="Arial Black" charset="0"/>
              </a:rPr>
              <a:t/>
            </a:r>
            <a:br>
              <a:rPr lang="en-US" sz="3600" smtClean="0">
                <a:solidFill>
                  <a:srgbClr val="3C1A56"/>
                </a:solidFill>
                <a:latin typeface="Arial Black" charset="0"/>
              </a:rPr>
            </a:br>
            <a:r>
              <a:rPr lang="en-US" sz="3600" smtClean="0">
                <a:solidFill>
                  <a:srgbClr val="3C1A56"/>
                </a:solidFill>
                <a:latin typeface="Arial Black" charset="0"/>
              </a:rPr>
              <a:t/>
            </a:r>
            <a:br>
              <a:rPr lang="en-US" sz="3600" smtClean="0">
                <a:solidFill>
                  <a:srgbClr val="3C1A56"/>
                </a:solidFill>
                <a:latin typeface="Arial Black" charset="0"/>
              </a:rPr>
            </a:br>
            <a:r>
              <a:rPr lang="en-US" smtClean="0">
                <a:solidFill>
                  <a:srgbClr val="3C1A56"/>
                </a:solidFill>
                <a:latin typeface="Arial Black" charset="0"/>
              </a:rPr>
              <a:t/>
            </a:r>
            <a:br>
              <a:rPr lang="en-US" smtClean="0">
                <a:solidFill>
                  <a:srgbClr val="3C1A56"/>
                </a:solidFill>
                <a:latin typeface="Arial Black" charset="0"/>
              </a:rPr>
            </a:br>
            <a:r>
              <a:rPr lang="en-US" sz="1000" smtClean="0">
                <a:solidFill>
                  <a:srgbClr val="3C1A56"/>
                </a:solidFill>
                <a:latin typeface="Arial Black" charset="0"/>
              </a:rPr>
              <a:t/>
            </a:r>
            <a:br>
              <a:rPr lang="en-US" sz="1000" smtClean="0">
                <a:solidFill>
                  <a:srgbClr val="3C1A56"/>
                </a:solidFill>
                <a:latin typeface="Arial Black" charset="0"/>
              </a:rPr>
            </a:br>
            <a:r>
              <a:rPr lang="en-US" sz="1000" smtClean="0">
                <a:solidFill>
                  <a:srgbClr val="3C1A56"/>
                </a:solidFill>
                <a:latin typeface="Arial Black" charset="0"/>
              </a:rPr>
              <a:t/>
            </a:r>
            <a:br>
              <a:rPr lang="en-US" sz="1000" smtClean="0">
                <a:solidFill>
                  <a:srgbClr val="3C1A56"/>
                </a:solidFill>
                <a:latin typeface="Arial Black" charset="0"/>
              </a:rPr>
            </a:br>
            <a:r>
              <a:rPr lang="en-US" sz="1000" smtClean="0">
                <a:latin typeface="Arial Black" charset="0"/>
              </a:rPr>
              <a:t/>
            </a:r>
            <a:br>
              <a:rPr lang="en-US" sz="1000" smtClean="0">
                <a:latin typeface="Arial Black" charset="0"/>
              </a:rPr>
            </a:br>
            <a:endParaRPr lang="en-US" sz="1000" smtClean="0">
              <a:latin typeface="Arial Black" charset="0"/>
            </a:endParaRPr>
          </a:p>
        </p:txBody>
      </p:sp>
      <p:sp>
        <p:nvSpPr>
          <p:cNvPr id="29698" name="Text Box 2"/>
          <p:cNvSpPr txBox="1">
            <a:spLocks noChangeArrowheads="1"/>
          </p:cNvSpPr>
          <p:nvPr/>
        </p:nvSpPr>
        <p:spPr bwMode="auto">
          <a:xfrm>
            <a:off x="685800" y="3038475"/>
            <a:ext cx="8001000" cy="233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hangingPunct="1">
              <a:lnSpc>
                <a:spcPct val="90000"/>
              </a:lnSpc>
              <a:buClrTx/>
              <a:buFontTx/>
              <a:buNone/>
              <a:defRPr/>
            </a:pPr>
            <a:endParaRPr lang="en-US" sz="2400" b="1" i="1" smtClean="0"/>
          </a:p>
          <a:p>
            <a:pPr algn="ctr" hangingPunct="1">
              <a:lnSpc>
                <a:spcPct val="90000"/>
              </a:lnSpc>
              <a:buClrTx/>
              <a:buFontTx/>
              <a:buNone/>
              <a:defRPr/>
            </a:pPr>
            <a:r>
              <a:rPr lang="en-US" sz="2400" b="1" smtClean="0"/>
              <a:t>Dept. of Electrical Engineering and Computer Science</a:t>
            </a:r>
          </a:p>
          <a:p>
            <a:pPr algn="ctr" hangingPunct="1">
              <a:lnSpc>
                <a:spcPct val="90000"/>
              </a:lnSpc>
              <a:buClrTx/>
              <a:buFontTx/>
              <a:buNone/>
              <a:defRPr/>
            </a:pPr>
            <a:r>
              <a:rPr lang="en-US" sz="2400" b="1" smtClean="0"/>
              <a:t>Center for Ultra-Scale Computing and Security</a:t>
            </a:r>
          </a:p>
          <a:p>
            <a:pPr algn="ctr" hangingPunct="1">
              <a:lnSpc>
                <a:spcPct val="90000"/>
              </a:lnSpc>
              <a:buClrTx/>
              <a:buFontTx/>
              <a:buNone/>
              <a:defRPr/>
            </a:pPr>
            <a:r>
              <a:rPr lang="en-US" sz="2400" b="1" smtClean="0"/>
              <a:t>Northwestern University</a:t>
            </a:r>
          </a:p>
          <a:p>
            <a:pPr hangingPunct="1">
              <a:lnSpc>
                <a:spcPct val="90000"/>
              </a:lnSpc>
              <a:buClrTx/>
              <a:buFontTx/>
              <a:buNone/>
              <a:defRPr/>
            </a:pPr>
            <a:endParaRPr lang="en-US" sz="2400" b="1" smtClean="0"/>
          </a:p>
          <a:p>
            <a:pPr hangingPunct="1">
              <a:lnSpc>
                <a:spcPct val="90000"/>
              </a:lnSpc>
              <a:buClrTx/>
              <a:buFontTx/>
              <a:buNone/>
              <a:defRPr/>
            </a:pPr>
            <a:endParaRPr lang="en-US" sz="2000" b="1" smtClean="0"/>
          </a:p>
          <a:p>
            <a:pPr hangingPunct="1">
              <a:lnSpc>
                <a:spcPct val="90000"/>
              </a:lnSpc>
              <a:buClrTx/>
              <a:buFontTx/>
              <a:buNone/>
              <a:defRPr/>
            </a:pPr>
            <a:endParaRPr lang="en-US" sz="2000" b="1" smtClean="0"/>
          </a:p>
        </p:txBody>
      </p:sp>
      <p:sp>
        <p:nvSpPr>
          <p:cNvPr id="29699" name="Rectangle 3"/>
          <p:cNvSpPr>
            <a:spLocks noChangeArrowheads="1"/>
          </p:cNvSpPr>
          <p:nvPr/>
        </p:nvSpPr>
        <p:spPr bwMode="auto">
          <a:xfrm>
            <a:off x="314325" y="5110163"/>
            <a:ext cx="8496300" cy="208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spAutoFit/>
          </a:bodyPr>
          <a:lstStyle/>
          <a:p>
            <a:pPr algn="ctr" hangingPunct="1">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200" b="1">
                <a:solidFill>
                  <a:srgbClr val="000000"/>
                </a:solidFill>
                <a:cs typeface="DejaVu Sans" charset="0"/>
              </a:rPr>
              <a:t>The 13th International Conference on Electronic Commerce</a:t>
            </a:r>
          </a:p>
          <a:p>
            <a:pPr algn="ctr" hangingPunct="1">
              <a:lnSpc>
                <a:spcPct val="100000"/>
              </a:lnSpc>
              <a:buClr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200" b="1">
                <a:solidFill>
                  <a:srgbClr val="000000"/>
                </a:solidFill>
                <a:cs typeface="Arial Unicode MS" charset="0"/>
              </a:rPr>
              <a:t>Liverpool, UK, August 2011</a:t>
            </a:r>
          </a:p>
          <a:p>
            <a:pPr hangingPunct="1">
              <a:lnSpc>
                <a:spcPct val="150000"/>
              </a:lnSpc>
              <a:buClr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2800">
                <a:solidFill>
                  <a:srgbClr val="000000"/>
                </a:solidFill>
                <a:cs typeface="Arial Unicode MS" charset="0"/>
              </a:rPr>
              <a:t/>
            </a:r>
            <a:br>
              <a:rPr lang="en-US" sz="2800">
                <a:solidFill>
                  <a:srgbClr val="000000"/>
                </a:solidFill>
                <a:cs typeface="Arial Unicode MS" charset="0"/>
              </a:rPr>
            </a:br>
            <a:endParaRPr lang="en-US" sz="2800">
              <a:solidFill>
                <a:srgbClr val="000000"/>
              </a:solidFill>
              <a:cs typeface="Arial Unicode MS"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685800" y="1793875"/>
            <a:ext cx="7772400" cy="369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9pPr>
          </a:lstStyle>
          <a:p>
            <a:pPr>
              <a:lnSpc>
                <a:spcPct val="100000"/>
              </a:lnSpc>
              <a:spcBef>
                <a:spcPts val="638"/>
              </a:spcBef>
              <a:buSzPct val="45000"/>
              <a:buFont typeface="Wingdings" charset="0"/>
              <a:buChar char=""/>
              <a:defRPr/>
            </a:pPr>
            <a:r>
              <a:rPr lang="en-US" sz="3200" smtClean="0"/>
              <a:t>More consumers are shopping online than ever before</a:t>
            </a:r>
          </a:p>
          <a:p>
            <a:pPr>
              <a:lnSpc>
                <a:spcPct val="100000"/>
              </a:lnSpc>
              <a:spcBef>
                <a:spcPts val="638"/>
              </a:spcBef>
              <a:buSzPct val="45000"/>
              <a:buFont typeface="Wingdings" charset="0"/>
              <a:buChar char=""/>
              <a:defRPr/>
            </a:pPr>
            <a:r>
              <a:rPr lang="en-US" sz="3200" smtClean="0"/>
              <a:t>Online retailers allow consumers to add reviews of products purchased</a:t>
            </a:r>
          </a:p>
          <a:p>
            <a:pPr>
              <a:lnSpc>
                <a:spcPct val="100000"/>
              </a:lnSpc>
              <a:spcBef>
                <a:spcPts val="638"/>
              </a:spcBef>
              <a:buSzPct val="45000"/>
              <a:buFont typeface="Wingdings" charset="0"/>
              <a:buChar char=""/>
              <a:defRPr/>
            </a:pPr>
            <a:r>
              <a:rPr lang="en-US" sz="3200" smtClean="0"/>
              <a:t>Customer reviews are more unbiased, honest than product descriptions provided by sellers</a:t>
            </a:r>
          </a:p>
        </p:txBody>
      </p:sp>
      <p:sp>
        <p:nvSpPr>
          <p:cNvPr id="7170" name="Rectangle 2"/>
          <p:cNvSpPr>
            <a:spLocks noGrp="1" noChangeArrowheads="1"/>
          </p:cNvSpPr>
          <p:nvPr>
            <p:ph type="title" idx="4294967295"/>
          </p:nvPr>
        </p:nvSpPr>
        <p:spPr>
          <a:xfrm>
            <a:off x="187325" y="990600"/>
            <a:ext cx="8788400" cy="914400"/>
          </a:xfrm>
        </p:spPr>
        <p:txBody>
          <a:bodyPr tIns="45720"/>
          <a:lstStyle/>
          <a:p>
            <a:pPr algn="ctr" eaLnBrk="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smtClean="0">
                <a:latin typeface="Arial Black" charset="0"/>
              </a:rPr>
              <a:t>Customer Reviews</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5486400"/>
            <a:ext cx="1104900" cy="110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41988" name="Group 4"/>
          <p:cNvGrpSpPr>
            <a:grpSpLocks/>
          </p:cNvGrpSpPr>
          <p:nvPr/>
        </p:nvGrpSpPr>
        <p:grpSpPr bwMode="auto">
          <a:xfrm>
            <a:off x="774700" y="5651500"/>
            <a:ext cx="6780213" cy="855663"/>
            <a:chOff x="488" y="3560"/>
            <a:chExt cx="4271" cy="539"/>
          </a:xfrm>
        </p:grpSpPr>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 y="3656"/>
              <a:ext cx="900" cy="2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4" y="3560"/>
              <a:ext cx="810"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1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0" y="3704"/>
              <a:ext cx="720" cy="29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4" descr="reviewexampl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39838"/>
            <a:ext cx="8839200"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474663" y="762000"/>
            <a:ext cx="8229600" cy="922338"/>
          </a:xfrm>
        </p:spPr>
        <p:txBody>
          <a:bodyPr tIns="45720"/>
          <a:lstStyle/>
          <a:p>
            <a:pPr algn="ctr" eaLnBrk="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smtClean="0">
                <a:latin typeface="Arial Black" charset="0"/>
              </a:rPr>
              <a:t>System Architecture</a:t>
            </a:r>
          </a:p>
        </p:txBody>
      </p:sp>
      <p:grpSp>
        <p:nvGrpSpPr>
          <p:cNvPr id="46082" name="Group 2"/>
          <p:cNvGrpSpPr>
            <a:grpSpLocks/>
          </p:cNvGrpSpPr>
          <p:nvPr/>
        </p:nvGrpSpPr>
        <p:grpSpPr bwMode="auto">
          <a:xfrm>
            <a:off x="3716338" y="1600200"/>
            <a:ext cx="3294062" cy="3276600"/>
            <a:chOff x="2245" y="1288"/>
            <a:chExt cx="2075" cy="2566"/>
          </a:xfrm>
        </p:grpSpPr>
        <p:sp>
          <p:nvSpPr>
            <p:cNvPr id="10244" name="AutoShape 4"/>
            <p:cNvSpPr>
              <a:spLocks noChangeArrowheads="1"/>
            </p:cNvSpPr>
            <p:nvPr/>
          </p:nvSpPr>
          <p:spPr bwMode="auto">
            <a:xfrm>
              <a:off x="2245" y="2046"/>
              <a:ext cx="347" cy="402"/>
            </a:xfrm>
            <a:prstGeom prst="chevron">
              <a:avLst>
                <a:gd name="adj" fmla="val 25000"/>
              </a:avLst>
            </a:prstGeom>
            <a:gradFill rotWithShape="0">
              <a:gsLst>
                <a:gs pos="0">
                  <a:srgbClr val="78AE97"/>
                </a:gs>
                <a:gs pos="100000">
                  <a:srgbClr val="9CE4C5"/>
                </a:gs>
              </a:gsLst>
              <a:lin ang="16200000" scaled="1"/>
            </a:gradFill>
            <a:ln w="9360">
              <a:solidFill>
                <a:srgbClr val="A5DEC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sp>
          <p:nvSpPr>
            <p:cNvPr id="10245" name="AutoShape 5"/>
            <p:cNvSpPr>
              <a:spLocks noChangeArrowheads="1"/>
            </p:cNvSpPr>
            <p:nvPr/>
          </p:nvSpPr>
          <p:spPr bwMode="auto">
            <a:xfrm>
              <a:off x="2626" y="1288"/>
              <a:ext cx="1310" cy="2566"/>
            </a:xfrm>
            <a:prstGeom prst="roundRect">
              <a:avLst>
                <a:gd name="adj" fmla="val 16667"/>
              </a:avLst>
            </a:prstGeom>
            <a:gradFill rotWithShape="0">
              <a:gsLst>
                <a:gs pos="0">
                  <a:srgbClr val="78AE97"/>
                </a:gs>
                <a:gs pos="100000">
                  <a:srgbClr val="9CE4C5"/>
                </a:gs>
              </a:gsLst>
              <a:lin ang="16200000" scaled="1"/>
            </a:gradFill>
            <a:ln w="9360">
              <a:solidFill>
                <a:srgbClr val="A5DEC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nchor="ctr"/>
            <a:lstStyle/>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Preprocessing (Sentence</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Splitting)</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Sentence Filter</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Sentiment Identification</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b="1" dirty="0">
                  <a:solidFill>
                    <a:srgbClr val="000000"/>
                  </a:solidFill>
                  <a:cs typeface="Arial Unicode MS" charset="0"/>
                </a:rPr>
                <a:t>Score Calculation</a:t>
              </a:r>
            </a:p>
            <a:p>
              <a:pPr algn="ctr">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b="1" dirty="0">
                <a:solidFill>
                  <a:srgbClr val="000000"/>
                </a:solidFill>
                <a:cs typeface="Arial Unicode MS" charset="0"/>
              </a:endParaRPr>
            </a:p>
          </p:txBody>
        </p:sp>
        <p:sp>
          <p:nvSpPr>
            <p:cNvPr id="10246" name="AutoShape 6"/>
            <p:cNvSpPr>
              <a:spLocks noChangeArrowheads="1"/>
            </p:cNvSpPr>
            <p:nvPr/>
          </p:nvSpPr>
          <p:spPr bwMode="auto">
            <a:xfrm>
              <a:off x="3973" y="2046"/>
              <a:ext cx="347" cy="402"/>
            </a:xfrm>
            <a:prstGeom prst="chevron">
              <a:avLst>
                <a:gd name="adj" fmla="val 25000"/>
              </a:avLst>
            </a:prstGeom>
            <a:gradFill rotWithShape="0">
              <a:gsLst>
                <a:gs pos="0">
                  <a:srgbClr val="78AE97"/>
                </a:gs>
                <a:gs pos="100000">
                  <a:srgbClr val="9CE4C5"/>
                </a:gs>
              </a:gsLst>
              <a:lin ang="16200000" scaled="1"/>
            </a:gradFill>
            <a:ln w="9360">
              <a:solidFill>
                <a:srgbClr val="A5DEC5"/>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Arial Unicode MS" charset="0"/>
              </a:endParaRPr>
            </a:p>
          </p:txBody>
        </p:sp>
      </p:grpSp>
      <p:sp>
        <p:nvSpPr>
          <p:cNvPr id="2" name="Rectangle 1"/>
          <p:cNvSpPr/>
          <p:nvPr/>
        </p:nvSpPr>
        <p:spPr>
          <a:xfrm>
            <a:off x="51775" y="2286000"/>
            <a:ext cx="3605825" cy="1244443"/>
          </a:xfrm>
          <a:prstGeom prst="rect">
            <a:avLst/>
          </a:prstGeom>
          <a:solidFill>
            <a:schemeClr val="lt1">
              <a:alpha val="15000"/>
            </a:schemeClr>
          </a:solidFill>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P1, P2, …, Pm</a:t>
            </a:r>
          </a:p>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R1, R2, …, </a:t>
            </a:r>
            <a:r>
              <a:rPr lang="en-US" sz="4000" b="1" dirty="0" err="1">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Rn</a:t>
            </a:r>
            <a:endPar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endParaRPr>
          </a:p>
        </p:txBody>
      </p:sp>
      <p:sp>
        <p:nvSpPr>
          <p:cNvPr id="10" name="Rectangle 9"/>
          <p:cNvSpPr/>
          <p:nvPr/>
        </p:nvSpPr>
        <p:spPr>
          <a:xfrm>
            <a:off x="7058466" y="1725428"/>
            <a:ext cx="2009334" cy="2389372"/>
          </a:xfrm>
          <a:prstGeom prst="rect">
            <a:avLst/>
          </a:prstGeom>
          <a:solidFill>
            <a:schemeClr val="lt1">
              <a:alpha val="15000"/>
            </a:schemeClr>
          </a:solidFill>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P1, s1</a:t>
            </a:r>
          </a:p>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P2, s2</a:t>
            </a:r>
          </a:p>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a:t>
            </a:r>
          </a:p>
          <a:p>
            <a:pPr algn="ctr">
              <a:defRPr/>
            </a:pPr>
            <a:r>
              <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Pm, </a:t>
            </a:r>
            <a:r>
              <a:rPr lang="en-US" sz="4000" b="1" dirty="0" err="1">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rPr>
              <a:t>sm</a:t>
            </a:r>
            <a:endParaRPr lang="en-US" sz="4000" b="1" dirty="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endParaRPr>
          </a:p>
        </p:txBody>
      </p:sp>
      <p:sp>
        <p:nvSpPr>
          <p:cNvPr id="46085" name="TextBox 3"/>
          <p:cNvSpPr txBox="1">
            <a:spLocks noChangeArrowheads="1"/>
          </p:cNvSpPr>
          <p:nvPr/>
        </p:nvSpPr>
        <p:spPr bwMode="auto">
          <a:xfrm>
            <a:off x="660400" y="5765800"/>
            <a:ext cx="1857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sp>
        <p:nvSpPr>
          <p:cNvPr id="13" name="Rectangle 1"/>
          <p:cNvSpPr>
            <a:spLocks noGrp="1" noChangeArrowheads="1"/>
          </p:cNvSpPr>
          <p:nvPr>
            <p:ph type="title" idx="4294967295"/>
          </p:nvPr>
        </p:nvSpPr>
        <p:spPr>
          <a:xfrm>
            <a:off x="0" y="4876800"/>
            <a:ext cx="9144000" cy="2057400"/>
          </a:xfrm>
        </p:spPr>
        <p:txBody>
          <a:bodyPr tIns="45720"/>
          <a:lstStyle/>
          <a:p>
            <a:pPr algn="ctr" eaLnBrk="1">
              <a:lnSpc>
                <a:spcPct val="100000"/>
              </a:lnSpc>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smtClean="0"/>
              <a:t>Our ranking system assumes that the ranking score is determined by the </a:t>
            </a:r>
            <a:r>
              <a:rPr lang="en-US" sz="2800" i="1" dirty="0" smtClean="0">
                <a:solidFill>
                  <a:srgbClr val="FF0000"/>
                </a:solidFill>
              </a:rPr>
              <a:t>review contents, relevance of a review to the product quality, helpful votes and total votes from posterior customers, and posting date and durability of reviews</a:t>
            </a:r>
            <a:r>
              <a:rPr lang="en-US" sz="2800" dirty="0" smtClean="0">
                <a:solidFill>
                  <a:srgbClr val="FF0000"/>
                </a:solidFill>
              </a:rPr>
              <a:t/>
            </a:r>
            <a:br>
              <a:rPr lang="en-US" sz="2800" dirty="0" smtClean="0">
                <a:solidFill>
                  <a:srgbClr val="FF0000"/>
                </a:solidFill>
              </a:rPr>
            </a:br>
            <a:endParaRPr lang="en-US" sz="2800" dirty="0" smtClean="0">
              <a:solidFill>
                <a:srgbClr val="FF0000"/>
              </a:solidFill>
              <a:latin typeface="Arial Black" charset="0"/>
            </a:endParaRPr>
          </a:p>
        </p:txBody>
      </p:sp>
      <p:sp>
        <p:nvSpPr>
          <p:cNvPr id="46087" name="TextBox 4"/>
          <p:cNvSpPr txBox="1">
            <a:spLocks noChangeArrowheads="1"/>
          </p:cNvSpPr>
          <p:nvPr/>
        </p:nvSpPr>
        <p:spPr bwMode="auto">
          <a:xfrm>
            <a:off x="7010400" y="6089650"/>
            <a:ext cx="1841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8263" y="1968500"/>
            <a:ext cx="8999537" cy="260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ea typeface="ＭＳ Ｐゴシック" charset="0"/>
                <a:cs typeface="Arial Unicode MS" charset="0"/>
              </a:defRPr>
            </a:lvl9pPr>
          </a:lstStyle>
          <a:p>
            <a:pPr>
              <a:lnSpc>
                <a:spcPct val="80000"/>
              </a:lnSpc>
              <a:spcBef>
                <a:spcPts val="638"/>
              </a:spcBef>
              <a:buSzPct val="45000"/>
              <a:buFont typeface="Wingdings" charset="0"/>
              <a:buChar char=""/>
              <a:defRPr/>
            </a:pPr>
            <a:r>
              <a:rPr lang="en-US" sz="2100" dirty="0" smtClean="0"/>
              <a:t>A relevant sentence is either a overall or feature-based comment on a product.</a:t>
            </a:r>
          </a:p>
          <a:p>
            <a:pPr>
              <a:lnSpc>
                <a:spcPct val="80000"/>
              </a:lnSpc>
              <a:spcBef>
                <a:spcPts val="638"/>
              </a:spcBef>
              <a:buSzPct val="45000"/>
              <a:buFont typeface="Wingdings" charset="0"/>
              <a:buChar char=""/>
              <a:defRPr/>
            </a:pPr>
            <a:r>
              <a:rPr lang="en-US" sz="2100" dirty="0" smtClean="0"/>
              <a:t>Support Vector Machine[Vapnik,1995]</a:t>
            </a:r>
          </a:p>
          <a:p>
            <a:pPr lvl="1">
              <a:lnSpc>
                <a:spcPct val="80000"/>
              </a:lnSpc>
              <a:spcBef>
                <a:spcPts val="638"/>
              </a:spcBef>
              <a:buSzPct val="45000"/>
              <a:buFont typeface="Wingdings" charset="0"/>
              <a:buChar char=""/>
              <a:defRPr/>
            </a:pPr>
            <a:r>
              <a:rPr lang="en-US" sz="2100" dirty="0" smtClean="0"/>
              <a:t>Brand-level: Nikon, Canon,…</a:t>
            </a:r>
          </a:p>
          <a:p>
            <a:pPr lvl="1">
              <a:lnSpc>
                <a:spcPct val="80000"/>
              </a:lnSpc>
              <a:spcBef>
                <a:spcPts val="638"/>
              </a:spcBef>
              <a:buSzPct val="45000"/>
              <a:buFont typeface="Wingdings" charset="0"/>
              <a:buChar char=""/>
              <a:defRPr/>
            </a:pPr>
            <a:r>
              <a:rPr lang="en-US" sz="2100" dirty="0" smtClean="0"/>
              <a:t>Product-level: product features, product names, keywords(shipping, customer service)</a:t>
            </a:r>
          </a:p>
          <a:p>
            <a:pPr lvl="1">
              <a:lnSpc>
                <a:spcPct val="80000"/>
              </a:lnSpc>
              <a:spcBef>
                <a:spcPts val="638"/>
              </a:spcBef>
              <a:buSzPct val="45000"/>
              <a:buFont typeface="Wingdings" charset="0"/>
              <a:buChar char=""/>
              <a:defRPr/>
            </a:pPr>
            <a:r>
              <a:rPr lang="en-US" sz="2100" dirty="0" smtClean="0"/>
              <a:t>Source-level: </a:t>
            </a:r>
            <a:r>
              <a:rPr lang="en-US" sz="2100" dirty="0" err="1" smtClean="0"/>
              <a:t>Amazon.com</a:t>
            </a:r>
            <a:r>
              <a:rPr lang="en-US" sz="2100" dirty="0" smtClean="0"/>
              <a:t>, retailer, seller…</a:t>
            </a:r>
          </a:p>
        </p:txBody>
      </p:sp>
      <p:sp>
        <p:nvSpPr>
          <p:cNvPr id="17410" name="Rectangle 2"/>
          <p:cNvSpPr>
            <a:spLocks noGrp="1" noChangeArrowheads="1"/>
          </p:cNvSpPr>
          <p:nvPr>
            <p:ph type="title" idx="4294967295"/>
          </p:nvPr>
        </p:nvSpPr>
        <p:spPr>
          <a:xfrm>
            <a:off x="471488" y="1006475"/>
            <a:ext cx="8229600" cy="979488"/>
          </a:xfrm>
        </p:spPr>
        <p:txBody>
          <a:bodyPr tIns="45720"/>
          <a:lstStyle/>
          <a:p>
            <a:pPr algn="ctr" eaLnBrk="1">
              <a:lnSpc>
                <a:spcPct val="10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smtClean="0">
                <a:latin typeface="Arial Black" charset="0"/>
              </a:rPr>
              <a:t>Filtering Mechanism </a:t>
            </a:r>
          </a:p>
        </p:txBody>
      </p:sp>
      <p:pic>
        <p:nvPicPr>
          <p:cNvPr id="48131" name="Picture 5" descr="Screen Shot 2011-08-03 at 3.42.59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457700"/>
            <a:ext cx="72691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99536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gn="ctr">
              <a:lnSpc>
                <a:spcPct val="100000"/>
              </a:lnSpc>
              <a:buClrTx/>
              <a:buFontTx/>
              <a:buNone/>
              <a:defRPr/>
            </a:pPr>
            <a:r>
              <a:rPr lang="en-US" sz="3200" smtClean="0">
                <a:latin typeface="Arial Black" charset="0"/>
              </a:rPr>
              <a:t>Feature </a:t>
            </a:r>
            <a:r>
              <a:rPr lang="en-US" sz="3200" dirty="0" smtClean="0">
                <a:latin typeface="Arial Black" charset="0"/>
              </a:rPr>
              <a:t>Keywords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709738"/>
            <a:ext cx="8561388" cy="3367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2291" name="Rectangle 3"/>
          <p:cNvSpPr>
            <a:spLocks noChangeArrowheads="1"/>
          </p:cNvSpPr>
          <p:nvPr/>
        </p:nvSpPr>
        <p:spPr bwMode="auto">
          <a:xfrm>
            <a:off x="511175" y="501332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nSpc>
                <a:spcPct val="100000"/>
              </a:lnSpc>
              <a:buSzPct val="45000"/>
              <a:buFont typeface="Wingdings"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a:solidFill>
                  <a:srgbClr val="000000"/>
                </a:solidFill>
                <a:cs typeface="Arial Unicode MS" charset="0"/>
              </a:rPr>
              <a:t>  Example: features from consumer reports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65138" y="838200"/>
            <a:ext cx="82296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gn="ctr">
              <a:lnSpc>
                <a:spcPct val="100000"/>
              </a:lnSpc>
              <a:buClrTx/>
              <a:buFontTx/>
              <a:buNone/>
              <a:defRPr/>
            </a:pPr>
            <a:r>
              <a:rPr lang="en-US" sz="3200" dirty="0" smtClean="0">
                <a:latin typeface="Arial Black" charset="0"/>
              </a:rPr>
              <a:t>Review Weight Factors</a:t>
            </a:r>
          </a:p>
        </p:txBody>
      </p:sp>
      <p:sp>
        <p:nvSpPr>
          <p:cNvPr id="13314" name="Rectangle 2"/>
          <p:cNvSpPr>
            <a:spLocks noChangeArrowheads="1"/>
          </p:cNvSpPr>
          <p:nvPr/>
        </p:nvSpPr>
        <p:spPr bwMode="auto">
          <a:xfrm>
            <a:off x="511175" y="12192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nSpc>
                <a:spcPct val="100000"/>
              </a:lnSpc>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solidFill>
                  <a:srgbClr val="3333CC"/>
                </a:solidFill>
                <a:cs typeface="Arial Unicode MS" charset="0"/>
              </a:rPr>
              <a:t>1. Helpful/Total Votes</a:t>
            </a:r>
            <a:r>
              <a:rPr lang="en-US" sz="3200" dirty="0">
                <a:solidFill>
                  <a:srgbClr val="3333CC"/>
                </a:solidFill>
                <a:cs typeface="Arial Unicode MS" charset="0"/>
              </a:rPr>
              <a:t/>
            </a:r>
            <a:br>
              <a:rPr lang="en-US" sz="3200" dirty="0">
                <a:solidFill>
                  <a:srgbClr val="3333CC"/>
                </a:solidFill>
                <a:cs typeface="Arial Unicode MS" charset="0"/>
              </a:rPr>
            </a:br>
            <a:r>
              <a:rPr lang="en-US" sz="3200" dirty="0">
                <a:solidFill>
                  <a:srgbClr val="3333CC"/>
                </a:solidFill>
                <a:cs typeface="Arial Unicode MS" charset="0"/>
              </a:rPr>
              <a:t>	</a:t>
            </a:r>
            <a:r>
              <a:rPr lang="en-US" sz="2000" dirty="0">
                <a:solidFill>
                  <a:srgbClr val="000000"/>
                </a:solidFill>
                <a:cs typeface="Arial Unicode MS" charset="0"/>
              </a:rPr>
              <a:t>Assign higher weights to the reviews with more votes. </a:t>
            </a:r>
          </a:p>
        </p:txBody>
      </p:sp>
      <p:pic>
        <p:nvPicPr>
          <p:cNvPr id="52227" name="Picture 1" descr="Screen Shot 2011-08-03 at 3.46.05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715000"/>
            <a:ext cx="4191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4" descr="vote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86000"/>
            <a:ext cx="6096000"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65138" y="1028700"/>
            <a:ext cx="82296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gn="ctr">
              <a:lnSpc>
                <a:spcPct val="100000"/>
              </a:lnSpc>
              <a:buClrTx/>
              <a:buFontTx/>
              <a:buNone/>
              <a:defRPr/>
            </a:pPr>
            <a:r>
              <a:rPr lang="en-US" sz="2800" dirty="0" smtClean="0">
                <a:latin typeface="Arial Black" charset="0"/>
              </a:rPr>
              <a:t>Review Weight Factors (Cont’d)</a:t>
            </a:r>
          </a:p>
        </p:txBody>
      </p:sp>
      <p:sp>
        <p:nvSpPr>
          <p:cNvPr id="13314" name="Rectangle 2"/>
          <p:cNvSpPr>
            <a:spLocks noChangeArrowheads="1"/>
          </p:cNvSpPr>
          <p:nvPr/>
        </p:nvSpPr>
        <p:spPr bwMode="auto">
          <a:xfrm>
            <a:off x="0" y="1524000"/>
            <a:ext cx="91440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p>
            <a:pPr>
              <a:lnSpc>
                <a:spcPct val="100000"/>
              </a:lnSpc>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dirty="0">
                <a:solidFill>
                  <a:srgbClr val="3333CC"/>
                </a:solidFill>
                <a:cs typeface="Arial Unicode MS" charset="0"/>
              </a:rPr>
              <a:t>2. Age of Review and Durability</a:t>
            </a:r>
            <a:br>
              <a:rPr lang="en-US" sz="3200" dirty="0">
                <a:solidFill>
                  <a:srgbClr val="3333CC"/>
                </a:solidFill>
                <a:cs typeface="Arial Unicode MS" charset="0"/>
              </a:rPr>
            </a:br>
            <a:r>
              <a:rPr lang="en-US" sz="2800" dirty="0">
                <a:solidFill>
                  <a:schemeClr val="accent1"/>
                </a:solidFill>
                <a:cs typeface="Arial Unicode MS" charset="0"/>
              </a:rPr>
              <a:t>Reviews posted more recently receive higher weights in assessing their importance. </a:t>
            </a:r>
            <a:endParaRPr lang="en-US" sz="2800" dirty="0">
              <a:solidFill>
                <a:srgbClr val="000000"/>
              </a:solidFill>
              <a:cs typeface="Arial Unicode MS" charset="0"/>
            </a:endParaRPr>
          </a:p>
          <a:p>
            <a:pPr marL="457200" indent="-457200">
              <a:lnSpc>
                <a:spcPct val="100000"/>
              </a:lnSpc>
              <a:buClrTx/>
              <a:buFont typeface="Times New Roman" charset="0"/>
              <a:buAutoNum type="alphaL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solidFill>
                  <a:srgbClr val="000000"/>
                </a:solidFill>
                <a:cs typeface="Arial Unicode MS" charset="0"/>
              </a:rPr>
              <a:t>Without adding weights to the newer reviews, they would contribute less to the ranking score, as they are “young” and likely receive less votes. </a:t>
            </a:r>
          </a:p>
          <a:p>
            <a:pPr marL="457200" indent="-457200">
              <a:lnSpc>
                <a:spcPct val="100000"/>
              </a:lnSpc>
              <a:buClrTx/>
              <a:buFont typeface="Times New Roman" charset="0"/>
              <a:buAutoNum type="alphaL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solidFill>
                  <a:schemeClr val="tx1"/>
                </a:solidFill>
                <a:cs typeface="Arial Unicode MS" charset="0"/>
              </a:rPr>
              <a:t>The number of reviews for a product released earlier is likely higher than the product released recently. In order to balance the contributions to the ranking scores among the similar products and minimize the effects from large volumes gaps, we reduce the importance of older reviews and increase the weight for newer reviews. </a:t>
            </a:r>
          </a:p>
          <a:p>
            <a:pPr>
              <a:lnSpc>
                <a:spcPct val="100000"/>
              </a:lnSpc>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dirty="0">
                <a:solidFill>
                  <a:srgbClr val="000000"/>
                </a:solidFill>
                <a:cs typeface="Arial Unicode MS" charset="0"/>
              </a:rPr>
              <a:t> </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465138" y="1028700"/>
            <a:ext cx="82296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tIns="914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ＭＳ Ｐゴシック" charset="0"/>
                <a:cs typeface="Arial Unicode MS" charset="0"/>
              </a:defRPr>
            </a:lvl9pPr>
          </a:lstStyle>
          <a:p>
            <a:pPr algn="ctr">
              <a:lnSpc>
                <a:spcPct val="100000"/>
              </a:lnSpc>
              <a:buClrTx/>
              <a:buFontTx/>
              <a:buNone/>
              <a:defRPr/>
            </a:pPr>
            <a:r>
              <a:rPr lang="en-US" sz="2800" dirty="0" smtClean="0">
                <a:latin typeface="Arial Black" charset="0"/>
              </a:rPr>
              <a:t>Review Weight Factors (Cont’d)</a:t>
            </a:r>
          </a:p>
        </p:txBody>
      </p:sp>
      <p:pic>
        <p:nvPicPr>
          <p:cNvPr id="56322" name="Picture 1" descr="date.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574800"/>
            <a:ext cx="61341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3" name="Picture 4" descr="Screen Shot 2011-08-03 at 5.39.26 P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5105400"/>
            <a:ext cx="5689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ＭＳ Ｐゴシック"/>
        <a:cs typeface="Arial Unicode MS"/>
      </a:majorFont>
      <a:minorFont>
        <a:latin typeface="Arial"/>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solidFill>
              <a:schemeClr val="bg1"/>
            </a:solidFill>
            <a:effectLst/>
            <a:latin typeface="Arial"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34848</TotalTime>
  <Words>724</Words>
  <Application>Microsoft Macintosh PowerPoint</Application>
  <PresentationFormat>On-screen Show (4:3)</PresentationFormat>
  <Paragraphs>136</Paragraphs>
  <Slides>18</Slides>
  <Notes>18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ＭＳ Ｐゴシック</vt:lpstr>
      <vt:lpstr>Times New Roman</vt:lpstr>
      <vt:lpstr>Helvetica Black</vt:lpstr>
      <vt:lpstr>Arial Black</vt:lpstr>
      <vt:lpstr>Wingdings</vt:lpstr>
      <vt:lpstr>Tw Cen MT</vt:lpstr>
      <vt:lpstr>Office Theme</vt:lpstr>
      <vt:lpstr>1_Office Theme</vt:lpstr>
      <vt:lpstr>2_Office Theme</vt:lpstr>
      <vt:lpstr>Mining Millions of Reviews: A Technique to Rank Products Based on Importance of Reviews</vt:lpstr>
      <vt:lpstr>Customer Reviews</vt:lpstr>
      <vt:lpstr>PowerPoint Presentation</vt:lpstr>
      <vt:lpstr>System Architecture</vt:lpstr>
      <vt:lpstr>Filtering Mechanism </vt:lpstr>
      <vt:lpstr>PowerPoint Presentation</vt:lpstr>
      <vt:lpstr>PowerPoint Presentation</vt:lpstr>
      <vt:lpstr>PowerPoint Presentation</vt:lpstr>
      <vt:lpstr>PowerPoint Presentation</vt:lpstr>
      <vt:lpstr>PowerPoint Presentation</vt:lpstr>
      <vt:lpstr>Scoring Strategy</vt:lpstr>
      <vt:lpstr>PowerPoint Presentation</vt:lpstr>
      <vt:lpstr>PowerPoint Presentation</vt:lpstr>
      <vt:lpstr>PowerPoint Presentation</vt:lpstr>
      <vt:lpstr>Experiment Results (Cont’d)</vt:lpstr>
      <vt:lpstr>PowerPoint Presentation</vt:lpstr>
      <vt:lpstr>Summary</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Millions of Reviews: A Technique to Rank Products Based on Importance of Reviews</dc:title>
  <cp:lastModifiedBy>Kunpeng Zhang</cp:lastModifiedBy>
  <cp:revision>49</cp:revision>
  <cp:lastPrinted>1601-01-01T00:00:00Z</cp:lastPrinted>
  <dcterms:created xsi:type="dcterms:W3CDTF">1601-01-01T00:00:00Z</dcterms:created>
  <dcterms:modified xsi:type="dcterms:W3CDTF">2014-09-06T16:59:09Z</dcterms:modified>
</cp:coreProperties>
</file>