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7" r:id="rId23"/>
  </p:sldIdLst>
  <p:sldSz cx="12161838" cy="6858000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0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4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7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FEF"/>
    <a:srgbClr val="2B13DF"/>
    <a:srgbClr val="1B0C8E"/>
    <a:srgbClr val="220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34" autoAdjust="0"/>
  </p:normalViewPr>
  <p:slideViewPr>
    <p:cSldViewPr snapToGrid="0" snapToObjects="1">
      <p:cViewPr>
        <p:scale>
          <a:sx n="196" d="100"/>
          <a:sy n="196" d="100"/>
        </p:scale>
        <p:origin x="-1040" y="-288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758BC-C5D3-A947-8F2C-A580EC944970}" type="doc">
      <dgm:prSet loTypeId="urn:microsoft.com/office/officeart/2005/8/layout/cycle8" loCatId="" qsTypeId="urn:microsoft.com/office/officeart/2005/8/quickstyle/simple4" qsCatId="simple" csTypeId="urn:microsoft.com/office/officeart/2005/8/colors/colorful1" csCatId="colorful" phldr="1"/>
      <dgm:spPr/>
    </dgm:pt>
    <dgm:pt modelId="{5EE46F59-38C5-6E40-8428-6EEC69BA6091}">
      <dgm:prSet phldrT="[Text]"/>
      <dgm:spPr/>
      <dgm:t>
        <a:bodyPr/>
        <a:lstStyle/>
        <a:p>
          <a:r>
            <a:rPr lang="en-US" altLang="zh-CN" dirty="0" smtClean="0"/>
            <a:t>Social</a:t>
          </a:r>
          <a:r>
            <a:rPr lang="zh-CN" altLang="en-US" dirty="0" smtClean="0"/>
            <a:t> </a:t>
          </a:r>
          <a:r>
            <a:rPr lang="en-US" altLang="zh-CN" dirty="0" smtClean="0"/>
            <a:t>media</a:t>
          </a:r>
          <a:r>
            <a:rPr lang="zh-CN" altLang="en-US" dirty="0" smtClean="0"/>
            <a:t> </a:t>
          </a:r>
          <a:r>
            <a:rPr lang="en-US" altLang="zh-CN" dirty="0" smtClean="0"/>
            <a:t>platforms</a:t>
          </a:r>
          <a:endParaRPr lang="en-US" dirty="0"/>
        </a:p>
      </dgm:t>
    </dgm:pt>
    <dgm:pt modelId="{485FE978-8BBD-D041-B48A-AFC1AE2C8F46}" type="parTrans" cxnId="{FA4E1436-D71C-BA40-95C5-513C99E2ACBB}">
      <dgm:prSet/>
      <dgm:spPr/>
      <dgm:t>
        <a:bodyPr/>
        <a:lstStyle/>
        <a:p>
          <a:endParaRPr lang="en-US"/>
        </a:p>
      </dgm:t>
    </dgm:pt>
    <dgm:pt modelId="{7C9EF563-52E5-8D45-BFAC-D0945DAEAFE8}" type="sibTrans" cxnId="{FA4E1436-D71C-BA40-95C5-513C99E2ACBB}">
      <dgm:prSet/>
      <dgm:spPr/>
      <dgm:t>
        <a:bodyPr/>
        <a:lstStyle/>
        <a:p>
          <a:endParaRPr lang="en-US"/>
        </a:p>
      </dgm:t>
    </dgm:pt>
    <dgm:pt modelId="{0539E823-5BA6-6648-87BC-1D439C423683}">
      <dgm:prSet phldrT="[Text]"/>
      <dgm:spPr/>
      <dgm:t>
        <a:bodyPr/>
        <a:lstStyle/>
        <a:p>
          <a:r>
            <a:rPr lang="en-US" altLang="zh-CN" dirty="0" smtClean="0"/>
            <a:t>Social</a:t>
          </a:r>
          <a:r>
            <a:rPr lang="zh-CN" altLang="en-US" dirty="0" smtClean="0"/>
            <a:t> </a:t>
          </a:r>
          <a:r>
            <a:rPr lang="en-US" altLang="zh-CN" dirty="0" smtClean="0"/>
            <a:t>brands</a:t>
          </a:r>
          <a:endParaRPr lang="en-US" dirty="0"/>
        </a:p>
      </dgm:t>
    </dgm:pt>
    <dgm:pt modelId="{CF688FFE-F389-4148-A5E8-80C8730A2252}" type="parTrans" cxnId="{1B6A8A50-A007-4A45-AFAA-1D4B1AD2B02B}">
      <dgm:prSet/>
      <dgm:spPr/>
      <dgm:t>
        <a:bodyPr/>
        <a:lstStyle/>
        <a:p>
          <a:endParaRPr lang="en-US"/>
        </a:p>
      </dgm:t>
    </dgm:pt>
    <dgm:pt modelId="{332C53C2-E0CB-D34F-81DD-92A2572F7CB6}" type="sibTrans" cxnId="{1B6A8A50-A007-4A45-AFAA-1D4B1AD2B02B}">
      <dgm:prSet/>
      <dgm:spPr/>
      <dgm:t>
        <a:bodyPr/>
        <a:lstStyle/>
        <a:p>
          <a:endParaRPr lang="en-US"/>
        </a:p>
      </dgm:t>
    </dgm:pt>
    <dgm:pt modelId="{BD0D3DFF-B9BB-C643-AE2C-B7AC916C7641}">
      <dgm:prSet phldrT="[Text]"/>
      <dgm:spPr/>
      <dgm:t>
        <a:bodyPr/>
        <a:lstStyle/>
        <a:p>
          <a:r>
            <a:rPr lang="en-US" altLang="zh-CN" dirty="0" smtClean="0"/>
            <a:t>Social</a:t>
          </a:r>
          <a:r>
            <a:rPr lang="zh-CN" altLang="en-US" dirty="0" smtClean="0"/>
            <a:t> </a:t>
          </a:r>
          <a:r>
            <a:rPr lang="en-US" altLang="zh-CN" dirty="0" smtClean="0"/>
            <a:t>users</a:t>
          </a:r>
          <a:endParaRPr lang="en-US" dirty="0"/>
        </a:p>
      </dgm:t>
    </dgm:pt>
    <dgm:pt modelId="{9ED4CC19-8F08-AF4C-B2BD-20F6694C78B1}" type="parTrans" cxnId="{CA9E7765-C010-7342-A2AC-3FD1DE60AF1B}">
      <dgm:prSet/>
      <dgm:spPr/>
      <dgm:t>
        <a:bodyPr/>
        <a:lstStyle/>
        <a:p>
          <a:endParaRPr lang="en-US"/>
        </a:p>
      </dgm:t>
    </dgm:pt>
    <dgm:pt modelId="{A79C61FA-9EF4-2A46-A64C-742CE4633AF5}" type="sibTrans" cxnId="{CA9E7765-C010-7342-A2AC-3FD1DE60AF1B}">
      <dgm:prSet/>
      <dgm:spPr/>
      <dgm:t>
        <a:bodyPr/>
        <a:lstStyle/>
        <a:p>
          <a:endParaRPr lang="en-US"/>
        </a:p>
      </dgm:t>
    </dgm:pt>
    <dgm:pt modelId="{3B1336E2-4F76-3B43-BDEC-D5A42E92862D}" type="pres">
      <dgm:prSet presAssocID="{E8B758BC-C5D3-A947-8F2C-A580EC944970}" presName="compositeShape" presStyleCnt="0">
        <dgm:presLayoutVars>
          <dgm:chMax val="7"/>
          <dgm:dir/>
          <dgm:resizeHandles val="exact"/>
        </dgm:presLayoutVars>
      </dgm:prSet>
      <dgm:spPr/>
    </dgm:pt>
    <dgm:pt modelId="{0200C75C-B680-0B40-AB30-714D3D252F18}" type="pres">
      <dgm:prSet presAssocID="{E8B758BC-C5D3-A947-8F2C-A580EC944970}" presName="wedge1" presStyleLbl="node1" presStyleIdx="0" presStyleCnt="3"/>
      <dgm:spPr/>
      <dgm:t>
        <a:bodyPr/>
        <a:lstStyle/>
        <a:p>
          <a:endParaRPr lang="en-US"/>
        </a:p>
      </dgm:t>
    </dgm:pt>
    <dgm:pt modelId="{819703A7-72BB-A340-A761-D426358F2FE8}" type="pres">
      <dgm:prSet presAssocID="{E8B758BC-C5D3-A947-8F2C-A580EC944970}" presName="dummy1a" presStyleCnt="0"/>
      <dgm:spPr/>
    </dgm:pt>
    <dgm:pt modelId="{E79E7101-4713-E842-9A05-838D9476A581}" type="pres">
      <dgm:prSet presAssocID="{E8B758BC-C5D3-A947-8F2C-A580EC944970}" presName="dummy1b" presStyleCnt="0"/>
      <dgm:spPr/>
    </dgm:pt>
    <dgm:pt modelId="{92D8022C-74DC-E94C-9D29-AD4F890FAA9E}" type="pres">
      <dgm:prSet presAssocID="{E8B758BC-C5D3-A947-8F2C-A580EC94497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ACA3E4-A08C-6E4E-9033-0E9B4B982330}" type="pres">
      <dgm:prSet presAssocID="{E8B758BC-C5D3-A947-8F2C-A580EC944970}" presName="wedge2" presStyleLbl="node1" presStyleIdx="1" presStyleCnt="3"/>
      <dgm:spPr/>
      <dgm:t>
        <a:bodyPr/>
        <a:lstStyle/>
        <a:p>
          <a:endParaRPr lang="en-US"/>
        </a:p>
      </dgm:t>
    </dgm:pt>
    <dgm:pt modelId="{955BDF21-50D5-7147-9CA3-D7351CA56A4D}" type="pres">
      <dgm:prSet presAssocID="{E8B758BC-C5D3-A947-8F2C-A580EC944970}" presName="dummy2a" presStyleCnt="0"/>
      <dgm:spPr/>
    </dgm:pt>
    <dgm:pt modelId="{6DC63739-95A9-B24F-B9DA-825DA7229585}" type="pres">
      <dgm:prSet presAssocID="{E8B758BC-C5D3-A947-8F2C-A580EC944970}" presName="dummy2b" presStyleCnt="0"/>
      <dgm:spPr/>
    </dgm:pt>
    <dgm:pt modelId="{4AF9FB29-8739-E140-A575-4AA53ED06325}" type="pres">
      <dgm:prSet presAssocID="{E8B758BC-C5D3-A947-8F2C-A580EC94497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19B8B-A2C4-5941-8F8F-B13304003DEF}" type="pres">
      <dgm:prSet presAssocID="{E8B758BC-C5D3-A947-8F2C-A580EC944970}" presName="wedge3" presStyleLbl="node1" presStyleIdx="2" presStyleCnt="3"/>
      <dgm:spPr/>
      <dgm:t>
        <a:bodyPr/>
        <a:lstStyle/>
        <a:p>
          <a:endParaRPr lang="en-US"/>
        </a:p>
      </dgm:t>
    </dgm:pt>
    <dgm:pt modelId="{C0167FD0-BD5E-4242-AAA9-222FE05CFBE5}" type="pres">
      <dgm:prSet presAssocID="{E8B758BC-C5D3-A947-8F2C-A580EC944970}" presName="dummy3a" presStyleCnt="0"/>
      <dgm:spPr/>
    </dgm:pt>
    <dgm:pt modelId="{D0E563CB-0381-A748-97B8-55EA35F12551}" type="pres">
      <dgm:prSet presAssocID="{E8B758BC-C5D3-A947-8F2C-A580EC944970}" presName="dummy3b" presStyleCnt="0"/>
      <dgm:spPr/>
    </dgm:pt>
    <dgm:pt modelId="{78875D2E-992C-B14A-B3F8-AE88540CFAEE}" type="pres">
      <dgm:prSet presAssocID="{E8B758BC-C5D3-A947-8F2C-A580EC94497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586417-F2F2-B245-BDBE-9F74ED7D3819}" type="pres">
      <dgm:prSet presAssocID="{7C9EF563-52E5-8D45-BFAC-D0945DAEAFE8}" presName="arrowWedge1" presStyleLbl="fgSibTrans2D1" presStyleIdx="0" presStyleCnt="3"/>
      <dgm:spPr/>
    </dgm:pt>
    <dgm:pt modelId="{8B81E09D-7890-654C-9317-CB4007B76FE2}" type="pres">
      <dgm:prSet presAssocID="{332C53C2-E0CB-D34F-81DD-92A2572F7CB6}" presName="arrowWedge2" presStyleLbl="fgSibTrans2D1" presStyleIdx="1" presStyleCnt="3"/>
      <dgm:spPr/>
    </dgm:pt>
    <dgm:pt modelId="{4210D548-E796-A242-84CC-D392EA369782}" type="pres">
      <dgm:prSet presAssocID="{A79C61FA-9EF4-2A46-A64C-742CE4633AF5}" presName="arrowWedge3" presStyleLbl="fgSibTrans2D1" presStyleIdx="2" presStyleCnt="3"/>
      <dgm:spPr/>
    </dgm:pt>
  </dgm:ptLst>
  <dgm:cxnLst>
    <dgm:cxn modelId="{131E42FC-3A1E-974B-90D6-FDD76C941B16}" type="presOf" srcId="{BD0D3DFF-B9BB-C643-AE2C-B7AC916C7641}" destId="{78875D2E-992C-B14A-B3F8-AE88540CFAEE}" srcOrd="1" destOrd="0" presId="urn:microsoft.com/office/officeart/2005/8/layout/cycle8"/>
    <dgm:cxn modelId="{AF3CC5B4-2934-F048-B7A6-5A195626C85E}" type="presOf" srcId="{0539E823-5BA6-6648-87BC-1D439C423683}" destId="{4AF9FB29-8739-E140-A575-4AA53ED06325}" srcOrd="1" destOrd="0" presId="urn:microsoft.com/office/officeart/2005/8/layout/cycle8"/>
    <dgm:cxn modelId="{FA4E1436-D71C-BA40-95C5-513C99E2ACBB}" srcId="{E8B758BC-C5D3-A947-8F2C-A580EC944970}" destId="{5EE46F59-38C5-6E40-8428-6EEC69BA6091}" srcOrd="0" destOrd="0" parTransId="{485FE978-8BBD-D041-B48A-AFC1AE2C8F46}" sibTransId="{7C9EF563-52E5-8D45-BFAC-D0945DAEAFE8}"/>
    <dgm:cxn modelId="{6FE2801C-E1F6-0140-B423-D93410EE4283}" type="presOf" srcId="{BD0D3DFF-B9BB-C643-AE2C-B7AC916C7641}" destId="{CCE19B8B-A2C4-5941-8F8F-B13304003DEF}" srcOrd="0" destOrd="0" presId="urn:microsoft.com/office/officeart/2005/8/layout/cycle8"/>
    <dgm:cxn modelId="{630313B2-B30D-464B-9E1A-B9414E35D467}" type="presOf" srcId="{0539E823-5BA6-6648-87BC-1D439C423683}" destId="{9CACA3E4-A08C-6E4E-9033-0E9B4B982330}" srcOrd="0" destOrd="0" presId="urn:microsoft.com/office/officeart/2005/8/layout/cycle8"/>
    <dgm:cxn modelId="{5871CC1A-6BF4-6240-8CBE-EAF1E8A34B12}" type="presOf" srcId="{5EE46F59-38C5-6E40-8428-6EEC69BA6091}" destId="{0200C75C-B680-0B40-AB30-714D3D252F18}" srcOrd="0" destOrd="0" presId="urn:microsoft.com/office/officeart/2005/8/layout/cycle8"/>
    <dgm:cxn modelId="{1B6A8A50-A007-4A45-AFAA-1D4B1AD2B02B}" srcId="{E8B758BC-C5D3-A947-8F2C-A580EC944970}" destId="{0539E823-5BA6-6648-87BC-1D439C423683}" srcOrd="1" destOrd="0" parTransId="{CF688FFE-F389-4148-A5E8-80C8730A2252}" sibTransId="{332C53C2-E0CB-D34F-81DD-92A2572F7CB6}"/>
    <dgm:cxn modelId="{849A4DC8-2368-9F4D-8D72-B165567E0423}" type="presOf" srcId="{5EE46F59-38C5-6E40-8428-6EEC69BA6091}" destId="{92D8022C-74DC-E94C-9D29-AD4F890FAA9E}" srcOrd="1" destOrd="0" presId="urn:microsoft.com/office/officeart/2005/8/layout/cycle8"/>
    <dgm:cxn modelId="{1498B6A9-A464-8645-B547-0406BCFF99A2}" type="presOf" srcId="{E8B758BC-C5D3-A947-8F2C-A580EC944970}" destId="{3B1336E2-4F76-3B43-BDEC-D5A42E92862D}" srcOrd="0" destOrd="0" presId="urn:microsoft.com/office/officeart/2005/8/layout/cycle8"/>
    <dgm:cxn modelId="{CA9E7765-C010-7342-A2AC-3FD1DE60AF1B}" srcId="{E8B758BC-C5D3-A947-8F2C-A580EC944970}" destId="{BD0D3DFF-B9BB-C643-AE2C-B7AC916C7641}" srcOrd="2" destOrd="0" parTransId="{9ED4CC19-8F08-AF4C-B2BD-20F6694C78B1}" sibTransId="{A79C61FA-9EF4-2A46-A64C-742CE4633AF5}"/>
    <dgm:cxn modelId="{AAF31C3C-9E3D-5741-A7A8-75E1375707B8}" type="presParOf" srcId="{3B1336E2-4F76-3B43-BDEC-D5A42E92862D}" destId="{0200C75C-B680-0B40-AB30-714D3D252F18}" srcOrd="0" destOrd="0" presId="urn:microsoft.com/office/officeart/2005/8/layout/cycle8"/>
    <dgm:cxn modelId="{F78E4280-AB24-8D44-897B-8943A90E3F15}" type="presParOf" srcId="{3B1336E2-4F76-3B43-BDEC-D5A42E92862D}" destId="{819703A7-72BB-A340-A761-D426358F2FE8}" srcOrd="1" destOrd="0" presId="urn:microsoft.com/office/officeart/2005/8/layout/cycle8"/>
    <dgm:cxn modelId="{2EE4D0D8-64EE-E346-8529-37CBCDC21E95}" type="presParOf" srcId="{3B1336E2-4F76-3B43-BDEC-D5A42E92862D}" destId="{E79E7101-4713-E842-9A05-838D9476A581}" srcOrd="2" destOrd="0" presId="urn:microsoft.com/office/officeart/2005/8/layout/cycle8"/>
    <dgm:cxn modelId="{92DEAEEC-68F4-4044-A297-5F1296506CFD}" type="presParOf" srcId="{3B1336E2-4F76-3B43-BDEC-D5A42E92862D}" destId="{92D8022C-74DC-E94C-9D29-AD4F890FAA9E}" srcOrd="3" destOrd="0" presId="urn:microsoft.com/office/officeart/2005/8/layout/cycle8"/>
    <dgm:cxn modelId="{706EB655-A7F5-7845-8CAB-2E95854402B6}" type="presParOf" srcId="{3B1336E2-4F76-3B43-BDEC-D5A42E92862D}" destId="{9CACA3E4-A08C-6E4E-9033-0E9B4B982330}" srcOrd="4" destOrd="0" presId="urn:microsoft.com/office/officeart/2005/8/layout/cycle8"/>
    <dgm:cxn modelId="{1327A755-613D-224B-BBCA-84B7540F13EC}" type="presParOf" srcId="{3B1336E2-4F76-3B43-BDEC-D5A42E92862D}" destId="{955BDF21-50D5-7147-9CA3-D7351CA56A4D}" srcOrd="5" destOrd="0" presId="urn:microsoft.com/office/officeart/2005/8/layout/cycle8"/>
    <dgm:cxn modelId="{454C7524-1AF9-C446-8887-1E567FBA8A47}" type="presParOf" srcId="{3B1336E2-4F76-3B43-BDEC-D5A42E92862D}" destId="{6DC63739-95A9-B24F-B9DA-825DA7229585}" srcOrd="6" destOrd="0" presId="urn:microsoft.com/office/officeart/2005/8/layout/cycle8"/>
    <dgm:cxn modelId="{63C8A4D0-0E28-8A47-8C0C-0B3D7F13F9C9}" type="presParOf" srcId="{3B1336E2-4F76-3B43-BDEC-D5A42E92862D}" destId="{4AF9FB29-8739-E140-A575-4AA53ED06325}" srcOrd="7" destOrd="0" presId="urn:microsoft.com/office/officeart/2005/8/layout/cycle8"/>
    <dgm:cxn modelId="{6874A68E-CE3A-0040-B822-B5DB86184A00}" type="presParOf" srcId="{3B1336E2-4F76-3B43-BDEC-D5A42E92862D}" destId="{CCE19B8B-A2C4-5941-8F8F-B13304003DEF}" srcOrd="8" destOrd="0" presId="urn:microsoft.com/office/officeart/2005/8/layout/cycle8"/>
    <dgm:cxn modelId="{76DBBF81-42A6-B74C-BED8-9CB5712A1849}" type="presParOf" srcId="{3B1336E2-4F76-3B43-BDEC-D5A42E92862D}" destId="{C0167FD0-BD5E-4242-AAA9-222FE05CFBE5}" srcOrd="9" destOrd="0" presId="urn:microsoft.com/office/officeart/2005/8/layout/cycle8"/>
    <dgm:cxn modelId="{F253C4BE-D99E-BD4B-A912-1F8924966E9F}" type="presParOf" srcId="{3B1336E2-4F76-3B43-BDEC-D5A42E92862D}" destId="{D0E563CB-0381-A748-97B8-55EA35F12551}" srcOrd="10" destOrd="0" presId="urn:microsoft.com/office/officeart/2005/8/layout/cycle8"/>
    <dgm:cxn modelId="{162F413D-F8C0-A44F-BAA3-B712F8F24A32}" type="presParOf" srcId="{3B1336E2-4F76-3B43-BDEC-D5A42E92862D}" destId="{78875D2E-992C-B14A-B3F8-AE88540CFAEE}" srcOrd="11" destOrd="0" presId="urn:microsoft.com/office/officeart/2005/8/layout/cycle8"/>
    <dgm:cxn modelId="{9C47F335-D06E-EB4E-9865-E6AA7F980161}" type="presParOf" srcId="{3B1336E2-4F76-3B43-BDEC-D5A42E92862D}" destId="{C9586417-F2F2-B245-BDBE-9F74ED7D3819}" srcOrd="12" destOrd="0" presId="urn:microsoft.com/office/officeart/2005/8/layout/cycle8"/>
    <dgm:cxn modelId="{F428997B-5FDF-0A4E-8B88-F44C51BC1289}" type="presParOf" srcId="{3B1336E2-4F76-3B43-BDEC-D5A42E92862D}" destId="{8B81E09D-7890-654C-9317-CB4007B76FE2}" srcOrd="13" destOrd="0" presId="urn:microsoft.com/office/officeart/2005/8/layout/cycle8"/>
    <dgm:cxn modelId="{B0672854-A16E-CD4C-8F64-63C37BA78404}" type="presParOf" srcId="{3B1336E2-4F76-3B43-BDEC-D5A42E92862D}" destId="{4210D548-E796-A242-84CC-D392EA369782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0271E-B7E6-0F4A-9C47-C272000855AA}" type="doc">
      <dgm:prSet loTypeId="urn:microsoft.com/office/officeart/2008/layout/HalfCircleOrganizationChart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15E97F0-6683-2F45-89BB-64034F28ECC7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Perpetua"/>
              <a:cs typeface="Perpetua"/>
            </a:rPr>
            <a:t>1.</a:t>
          </a:r>
          <a:r>
            <a:rPr lang="zh-CN" altLang="en-US" sz="2400" dirty="0" smtClean="0">
              <a:solidFill>
                <a:schemeClr val="tx1"/>
              </a:solidFill>
              <a:latin typeface="Perpetua"/>
              <a:cs typeface="Perpetua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Perpetua"/>
              <a:cs typeface="Perpetua"/>
            </a:rPr>
            <a:t>Data collection</a:t>
          </a:r>
          <a:endParaRPr lang="en-US" sz="2400" dirty="0">
            <a:solidFill>
              <a:schemeClr val="tx1"/>
            </a:solidFill>
            <a:latin typeface="Perpetua"/>
            <a:cs typeface="Perpetua"/>
          </a:endParaRPr>
        </a:p>
      </dgm:t>
    </dgm:pt>
    <dgm:pt modelId="{9F08A2DB-246F-6541-9FA3-B3C697A2B7F3}" type="parTrans" cxnId="{5658FA91-0DEA-E042-A65D-E63F3C9BE1FB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1AE06E2E-F0B8-B148-8E23-8C9AED6AD7C0}" type="sibTrans" cxnId="{5658FA91-0DEA-E042-A65D-E63F3C9BE1FB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A6A2948E-12C8-BC4F-912E-52A0F28CF3C3}" type="asst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Perpetua"/>
              <a:cs typeface="Perpetua"/>
            </a:rPr>
            <a:t>2.</a:t>
          </a:r>
          <a:r>
            <a:rPr lang="zh-CN" altLang="en-US" sz="2400" dirty="0" smtClean="0">
              <a:solidFill>
                <a:schemeClr val="tx1"/>
              </a:solidFill>
              <a:latin typeface="Perpetua"/>
              <a:cs typeface="Perpetua"/>
            </a:rPr>
            <a:t> </a:t>
          </a:r>
          <a:r>
            <a:rPr lang="en-US" sz="2400" dirty="0" smtClean="0">
              <a:solidFill>
                <a:schemeClr val="tx1"/>
              </a:solidFill>
              <a:latin typeface="Perpetua"/>
              <a:cs typeface="Perpetua"/>
            </a:rPr>
            <a:t>Data cleansing</a:t>
          </a:r>
          <a:endParaRPr lang="en-US" sz="2400" dirty="0">
            <a:solidFill>
              <a:schemeClr val="tx1"/>
            </a:solidFill>
            <a:latin typeface="Perpetua"/>
            <a:cs typeface="Perpetua"/>
          </a:endParaRPr>
        </a:p>
      </dgm:t>
    </dgm:pt>
    <dgm:pt modelId="{D629F01F-479A-6844-A687-CE5DA8980EC2}" type="parTrans" cxnId="{3F7BE0F1-3EEA-6C4C-8C64-F56772C312C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CB853000-9D0D-2F4E-8D6F-11F3BF30211A}" type="sibTrans" cxnId="{3F7BE0F1-3EEA-6C4C-8C64-F56772C312C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50973362-B572-4944-8877-C14A0FBEAB75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008000"/>
              </a:solidFill>
              <a:latin typeface="Perpetua"/>
              <a:cs typeface="Perpetua"/>
            </a:rPr>
            <a:t>4.1</a:t>
          </a:r>
          <a:r>
            <a:rPr lang="zh-CN" altLang="en-US" sz="24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dirty="0" smtClean="0">
              <a:solidFill>
                <a:srgbClr val="008000"/>
              </a:solidFill>
              <a:latin typeface="Perpetua"/>
              <a:cs typeface="Perpetua"/>
            </a:rPr>
            <a:t>Network measures</a:t>
          </a:r>
          <a:endParaRPr lang="en-US" sz="2400" dirty="0">
            <a:solidFill>
              <a:srgbClr val="008000"/>
            </a:solidFill>
            <a:latin typeface="Perpetua"/>
            <a:cs typeface="Perpetua"/>
          </a:endParaRPr>
        </a:p>
      </dgm:t>
    </dgm:pt>
    <dgm:pt modelId="{DDE4A50E-35C7-AF4F-9C14-F3C0247D1C7A}" type="parTrans" cxnId="{F94F17C5-B7D2-C144-9C65-58047EC234E9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6E28510E-3B81-AC41-9E09-94CC41B0E561}" type="sibTrans" cxnId="{F94F17C5-B7D2-C144-9C65-58047EC234E9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1DD5C2BD-1ECE-8F46-81FA-1E8165AAAAA2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008000"/>
              </a:solidFill>
              <a:latin typeface="Perpetua"/>
              <a:cs typeface="Perpetua"/>
            </a:rPr>
            <a:t>4.2</a:t>
          </a:r>
          <a:r>
            <a:rPr lang="zh-CN" altLang="en-US" sz="24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dirty="0" smtClean="0">
              <a:solidFill>
                <a:srgbClr val="008000"/>
              </a:solidFill>
              <a:latin typeface="Perpetua"/>
              <a:cs typeface="Perpetua"/>
            </a:rPr>
            <a:t>Influential brand identification</a:t>
          </a:r>
          <a:endParaRPr lang="en-US" sz="2400" dirty="0">
            <a:solidFill>
              <a:srgbClr val="008000"/>
            </a:solidFill>
            <a:latin typeface="Perpetua"/>
            <a:cs typeface="Perpetua"/>
          </a:endParaRPr>
        </a:p>
      </dgm:t>
    </dgm:pt>
    <dgm:pt modelId="{7333F897-95E8-C14E-BCDE-6C4CB4E7A1F1}" type="parTrans" cxnId="{0EC06F52-1F67-5E4F-B391-8DDE3E2FFF6C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7362FB37-C29D-334F-B045-65F9EC062FA0}" type="sibTrans" cxnId="{0EC06F52-1F67-5E4F-B391-8DDE3E2FFF6C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7CE63DAA-B6E9-5848-853B-B28BA6FB6996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008000"/>
              </a:solidFill>
              <a:latin typeface="Perpetua"/>
              <a:cs typeface="Perpetua"/>
            </a:rPr>
            <a:t>4.3</a:t>
          </a:r>
          <a:r>
            <a:rPr lang="zh-CN" altLang="en-US" sz="24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dirty="0" smtClean="0">
              <a:solidFill>
                <a:srgbClr val="008000"/>
              </a:solidFill>
              <a:latin typeface="Perpetua"/>
              <a:cs typeface="Perpetua"/>
            </a:rPr>
            <a:t>Textual sentiment identification</a:t>
          </a:r>
          <a:endParaRPr lang="en-US" sz="2400" dirty="0">
            <a:solidFill>
              <a:srgbClr val="008000"/>
            </a:solidFill>
            <a:latin typeface="Perpetua"/>
            <a:cs typeface="Perpetua"/>
          </a:endParaRPr>
        </a:p>
      </dgm:t>
    </dgm:pt>
    <dgm:pt modelId="{ECB24131-9E1B-374C-8469-D62F62BFA3A0}" type="parTrans" cxnId="{3EB003D2-DF45-914E-A29C-6AA17840CBC2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CEFD6166-4D58-6E46-B332-054EC618983C}" type="sibTrans" cxnId="{3EB003D2-DF45-914E-A29C-6AA17840CBC2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809D49DC-461E-714A-83AD-6325FF9361A6}" type="asst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chemeClr val="bg1"/>
              </a:solidFill>
              <a:latin typeface="Perpetua"/>
              <a:cs typeface="Perpetua"/>
            </a:rPr>
            <a:t>3.</a:t>
          </a:r>
          <a:r>
            <a:rPr lang="zh-CN" altLang="en-US" sz="2400" dirty="0" smtClean="0">
              <a:solidFill>
                <a:schemeClr val="bg1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chemeClr val="bg1"/>
              </a:solidFill>
              <a:latin typeface="Perpetua"/>
              <a:cs typeface="Perpetua"/>
            </a:rPr>
            <a:t>Brand-brand n</a:t>
          </a:r>
          <a:r>
            <a:rPr lang="en-US" sz="2400" dirty="0" smtClean="0">
              <a:solidFill>
                <a:schemeClr val="bg1"/>
              </a:solidFill>
              <a:latin typeface="Perpetua"/>
              <a:cs typeface="Perpetua"/>
            </a:rPr>
            <a:t>etwork </a:t>
          </a:r>
          <a:r>
            <a:rPr lang="en-US" altLang="zh-CN" sz="2400" dirty="0" smtClean="0">
              <a:solidFill>
                <a:schemeClr val="bg1"/>
              </a:solidFill>
              <a:latin typeface="Perpetua"/>
              <a:cs typeface="Perpetua"/>
            </a:rPr>
            <a:t>extraction</a:t>
          </a:r>
          <a:endParaRPr lang="en-US" sz="2400" dirty="0">
            <a:solidFill>
              <a:schemeClr val="bg1"/>
            </a:solidFill>
            <a:latin typeface="Perpetua"/>
            <a:cs typeface="Perpetua"/>
          </a:endParaRPr>
        </a:p>
      </dgm:t>
    </dgm:pt>
    <dgm:pt modelId="{AFB9899C-66CE-7A49-A722-8E65E8D751E4}" type="parTrans" cxnId="{44BF2EDE-8510-BA4A-B0B8-A7BAE7A2ED1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6BC51CEE-B858-3A49-9688-0A12C74902CE}" type="sibTrans" cxnId="{44BF2EDE-8510-BA4A-B0B8-A7BAE7A2ED1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D9211E6E-E4DC-724B-AB76-B5F85DFFF812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I</a:t>
          </a:r>
          <a:endParaRPr lang="en-US" sz="2400" dirty="0">
            <a:solidFill>
              <a:srgbClr val="660066"/>
            </a:solidFill>
            <a:latin typeface="Perpetua"/>
            <a:cs typeface="Perpetua"/>
          </a:endParaRPr>
        </a:p>
      </dgm:t>
    </dgm:pt>
    <dgm:pt modelId="{09905F1F-9B2E-784A-80F2-0C9E850C1EE8}" type="parTrans" cxnId="{9C209B42-8040-B348-B29B-121782D78F42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CB3B859F-8667-5B49-B6D7-93661EE1B1FC}" type="sibTrans" cxnId="{9C209B42-8040-B348-B29B-121782D78F42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94F0B4F8-DC5A-5C4B-AFA6-32ED476F7D7B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II</a:t>
          </a:r>
          <a:endParaRPr lang="en-US" sz="2400" dirty="0">
            <a:solidFill>
              <a:srgbClr val="660066"/>
            </a:solidFill>
            <a:latin typeface="Perpetua"/>
            <a:cs typeface="Perpetua"/>
          </a:endParaRPr>
        </a:p>
      </dgm:t>
    </dgm:pt>
    <dgm:pt modelId="{9407F33E-5803-5D4A-89AE-E53E6F0831AA}" type="parTrans" cxnId="{FB1C9052-DA3F-7545-B8E8-4F4FD929BB78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2F04DE39-56DA-E84D-AC98-462DD3656A6D}" type="sibTrans" cxnId="{FB1C9052-DA3F-7545-B8E8-4F4FD929BB78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B37C68A1-5823-5443-8243-295B09F5D2B1}">
      <dgm:prSet phldrT="[Text]" custT="1"/>
      <dgm:spPr/>
      <dgm:t>
        <a:bodyPr/>
        <a:lstStyle/>
        <a:p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smtClean="0">
              <a:solidFill>
                <a:srgbClr val="660066"/>
              </a:solidFill>
              <a:latin typeface="Perpetua"/>
              <a:cs typeface="Perpetua"/>
            </a:rPr>
            <a:t>III</a:t>
          </a:r>
          <a:endParaRPr lang="en-US" sz="2400" dirty="0">
            <a:solidFill>
              <a:srgbClr val="660066"/>
            </a:solidFill>
            <a:latin typeface="Perpetua"/>
            <a:cs typeface="Perpetua"/>
          </a:endParaRPr>
        </a:p>
      </dgm:t>
    </dgm:pt>
    <dgm:pt modelId="{FDFF0E0F-2711-9644-AE47-8C245EBCB332}" type="parTrans" cxnId="{83D36064-0B2A-7A48-9782-6117660C546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A13D15D2-3C21-3342-BB1A-3B0A9017FBB9}" type="sibTrans" cxnId="{83D36064-0B2A-7A48-9782-6117660C546A}">
      <dgm:prSet/>
      <dgm:spPr/>
      <dgm:t>
        <a:bodyPr/>
        <a:lstStyle/>
        <a:p>
          <a:endParaRPr lang="en-US" sz="2000">
            <a:solidFill>
              <a:srgbClr val="660066"/>
            </a:solidFill>
            <a:latin typeface="Perpetua"/>
            <a:cs typeface="Perpetua"/>
          </a:endParaRPr>
        </a:p>
      </dgm:t>
    </dgm:pt>
    <dgm:pt modelId="{BBF793D9-D8AE-334F-9C98-373A384D7A95}" type="pres">
      <dgm:prSet presAssocID="{4090271E-B7E6-0F4A-9C47-C272000855AA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DD9F66D-FBBB-4441-95EE-B300CBE174CC}" type="pres">
      <dgm:prSet presAssocID="{615E97F0-6683-2F45-89BB-64034F28ECC7}" presName="hierRoot1" presStyleCnt="0">
        <dgm:presLayoutVars>
          <dgm:hierBranch val="init"/>
        </dgm:presLayoutVars>
      </dgm:prSet>
      <dgm:spPr/>
    </dgm:pt>
    <dgm:pt modelId="{FB238BA3-0502-DE4C-B477-4D13B6DCCD47}" type="pres">
      <dgm:prSet presAssocID="{615E97F0-6683-2F45-89BB-64034F28ECC7}" presName="rootComposite1" presStyleCnt="0"/>
      <dgm:spPr/>
    </dgm:pt>
    <dgm:pt modelId="{8281DCB8-7E12-934D-B7DD-2F5687A6BC5B}" type="pres">
      <dgm:prSet presAssocID="{615E97F0-6683-2F45-89BB-64034F28ECC7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692085-EB68-154E-AE51-35EA115AAC5E}" type="pres">
      <dgm:prSet presAssocID="{615E97F0-6683-2F45-89BB-64034F28ECC7}" presName="topArc1" presStyleLbl="parChTrans1D1" presStyleIdx="0" presStyleCnt="18"/>
      <dgm:spPr/>
    </dgm:pt>
    <dgm:pt modelId="{542118DB-914F-5B40-8CB4-41E4F7200747}" type="pres">
      <dgm:prSet presAssocID="{615E97F0-6683-2F45-89BB-64034F28ECC7}" presName="bottomArc1" presStyleLbl="parChTrans1D1" presStyleIdx="1" presStyleCnt="18"/>
      <dgm:spPr/>
    </dgm:pt>
    <dgm:pt modelId="{BBEB50DB-3FB1-6F41-9D63-CD471D6EF2EA}" type="pres">
      <dgm:prSet presAssocID="{615E97F0-6683-2F45-89BB-64034F28ECC7}" presName="topConnNode1" presStyleLbl="node1" presStyleIdx="0" presStyleCnt="0"/>
      <dgm:spPr/>
      <dgm:t>
        <a:bodyPr/>
        <a:lstStyle/>
        <a:p>
          <a:endParaRPr lang="en-US"/>
        </a:p>
      </dgm:t>
    </dgm:pt>
    <dgm:pt modelId="{46DA0C5C-DA6F-184E-8057-9B6FDF2395E5}" type="pres">
      <dgm:prSet presAssocID="{615E97F0-6683-2F45-89BB-64034F28ECC7}" presName="hierChild2" presStyleCnt="0"/>
      <dgm:spPr/>
    </dgm:pt>
    <dgm:pt modelId="{2E458C0D-2F38-244D-B1C9-22E4253C0681}" type="pres">
      <dgm:prSet presAssocID="{DDE4A50E-35C7-AF4F-9C14-F3C0247D1C7A}" presName="Name28" presStyleLbl="parChTrans1D2" presStyleIdx="0" presStyleCnt="5"/>
      <dgm:spPr/>
      <dgm:t>
        <a:bodyPr/>
        <a:lstStyle/>
        <a:p>
          <a:endParaRPr lang="en-US"/>
        </a:p>
      </dgm:t>
    </dgm:pt>
    <dgm:pt modelId="{C287066F-036E-974E-B53C-D288E7B7492D}" type="pres">
      <dgm:prSet presAssocID="{50973362-B572-4944-8877-C14A0FBEAB75}" presName="hierRoot2" presStyleCnt="0">
        <dgm:presLayoutVars>
          <dgm:hierBranch val="init"/>
        </dgm:presLayoutVars>
      </dgm:prSet>
      <dgm:spPr/>
    </dgm:pt>
    <dgm:pt modelId="{A7336536-A7DB-3145-A48F-F29A35D98657}" type="pres">
      <dgm:prSet presAssocID="{50973362-B572-4944-8877-C14A0FBEAB75}" presName="rootComposite2" presStyleCnt="0"/>
      <dgm:spPr/>
    </dgm:pt>
    <dgm:pt modelId="{6D9EA586-B9FB-9D40-9CCE-89233721ECC5}" type="pres">
      <dgm:prSet presAssocID="{50973362-B572-4944-8877-C14A0FBEAB7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9221DA-DDD8-5540-9E72-07638A2BF538}" type="pres">
      <dgm:prSet presAssocID="{50973362-B572-4944-8877-C14A0FBEAB75}" presName="topArc2" presStyleLbl="parChTrans1D1" presStyleIdx="2" presStyleCnt="18"/>
      <dgm:spPr/>
    </dgm:pt>
    <dgm:pt modelId="{141B8122-DA43-6A43-959D-7FCDF29088EA}" type="pres">
      <dgm:prSet presAssocID="{50973362-B572-4944-8877-C14A0FBEAB75}" presName="bottomArc2" presStyleLbl="parChTrans1D1" presStyleIdx="3" presStyleCnt="18"/>
      <dgm:spPr/>
    </dgm:pt>
    <dgm:pt modelId="{0927B40B-80A8-6C46-8DA8-58FE572F0C39}" type="pres">
      <dgm:prSet presAssocID="{50973362-B572-4944-8877-C14A0FBEAB75}" presName="topConnNode2" presStyleLbl="node2" presStyleIdx="0" presStyleCnt="0"/>
      <dgm:spPr/>
      <dgm:t>
        <a:bodyPr/>
        <a:lstStyle/>
        <a:p>
          <a:endParaRPr lang="en-US"/>
        </a:p>
      </dgm:t>
    </dgm:pt>
    <dgm:pt modelId="{851788AF-F90F-6C43-A9B9-2640E058EF75}" type="pres">
      <dgm:prSet presAssocID="{50973362-B572-4944-8877-C14A0FBEAB75}" presName="hierChild4" presStyleCnt="0"/>
      <dgm:spPr/>
    </dgm:pt>
    <dgm:pt modelId="{83019601-9916-8146-BC23-69907DA89609}" type="pres">
      <dgm:prSet presAssocID="{09905F1F-9B2E-784A-80F2-0C9E850C1EE8}" presName="Name28" presStyleLbl="parChTrans1D3" presStyleIdx="0" presStyleCnt="3"/>
      <dgm:spPr/>
      <dgm:t>
        <a:bodyPr/>
        <a:lstStyle/>
        <a:p>
          <a:endParaRPr lang="en-US"/>
        </a:p>
      </dgm:t>
    </dgm:pt>
    <dgm:pt modelId="{D8723BAB-767A-194C-8C7F-09C7B1595E07}" type="pres">
      <dgm:prSet presAssocID="{D9211E6E-E4DC-724B-AB76-B5F85DFFF812}" presName="hierRoot2" presStyleCnt="0">
        <dgm:presLayoutVars>
          <dgm:hierBranch val="init"/>
        </dgm:presLayoutVars>
      </dgm:prSet>
      <dgm:spPr/>
    </dgm:pt>
    <dgm:pt modelId="{288B2997-4E18-EE40-9880-DD7C57C87C3F}" type="pres">
      <dgm:prSet presAssocID="{D9211E6E-E4DC-724B-AB76-B5F85DFFF812}" presName="rootComposite2" presStyleCnt="0"/>
      <dgm:spPr/>
    </dgm:pt>
    <dgm:pt modelId="{260A9F52-62CF-B846-84F8-095A7DD11F94}" type="pres">
      <dgm:prSet presAssocID="{D9211E6E-E4DC-724B-AB76-B5F85DFFF81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D19A55-E0D7-994E-8F47-39F8B69E66A1}" type="pres">
      <dgm:prSet presAssocID="{D9211E6E-E4DC-724B-AB76-B5F85DFFF812}" presName="topArc2" presStyleLbl="parChTrans1D1" presStyleIdx="4" presStyleCnt="18"/>
      <dgm:spPr/>
    </dgm:pt>
    <dgm:pt modelId="{7B0E9DBE-B541-5F4E-931D-75ED6B5DF8EB}" type="pres">
      <dgm:prSet presAssocID="{D9211E6E-E4DC-724B-AB76-B5F85DFFF812}" presName="bottomArc2" presStyleLbl="parChTrans1D1" presStyleIdx="5" presStyleCnt="18"/>
      <dgm:spPr/>
    </dgm:pt>
    <dgm:pt modelId="{CD33A36A-CC4D-0B46-89A0-06409B150B6F}" type="pres">
      <dgm:prSet presAssocID="{D9211E6E-E4DC-724B-AB76-B5F85DFFF812}" presName="topConnNode2" presStyleLbl="node3" presStyleIdx="0" presStyleCnt="0"/>
      <dgm:spPr/>
      <dgm:t>
        <a:bodyPr/>
        <a:lstStyle/>
        <a:p>
          <a:endParaRPr lang="en-US"/>
        </a:p>
      </dgm:t>
    </dgm:pt>
    <dgm:pt modelId="{DF7A5B6E-D1C3-9141-897F-5EBE41BFDBFC}" type="pres">
      <dgm:prSet presAssocID="{D9211E6E-E4DC-724B-AB76-B5F85DFFF812}" presName="hierChild4" presStyleCnt="0"/>
      <dgm:spPr/>
    </dgm:pt>
    <dgm:pt modelId="{AD3943E3-C4F6-CC45-8967-0A63D33D2E57}" type="pres">
      <dgm:prSet presAssocID="{D9211E6E-E4DC-724B-AB76-B5F85DFFF812}" presName="hierChild5" presStyleCnt="0"/>
      <dgm:spPr/>
    </dgm:pt>
    <dgm:pt modelId="{89F162E3-86C3-A247-B556-194ADCD26F92}" type="pres">
      <dgm:prSet presAssocID="{50973362-B572-4944-8877-C14A0FBEAB75}" presName="hierChild5" presStyleCnt="0"/>
      <dgm:spPr/>
    </dgm:pt>
    <dgm:pt modelId="{C57BCD67-658E-1A46-99C7-B50D9A6B098D}" type="pres">
      <dgm:prSet presAssocID="{7333F897-95E8-C14E-BCDE-6C4CB4E7A1F1}" presName="Name28" presStyleLbl="parChTrans1D2" presStyleIdx="1" presStyleCnt="5"/>
      <dgm:spPr/>
      <dgm:t>
        <a:bodyPr/>
        <a:lstStyle/>
        <a:p>
          <a:endParaRPr lang="en-US"/>
        </a:p>
      </dgm:t>
    </dgm:pt>
    <dgm:pt modelId="{E1C74C7A-5CAE-6745-9C3E-512BEB480632}" type="pres">
      <dgm:prSet presAssocID="{1DD5C2BD-1ECE-8F46-81FA-1E8165AAAAA2}" presName="hierRoot2" presStyleCnt="0">
        <dgm:presLayoutVars>
          <dgm:hierBranch val="init"/>
        </dgm:presLayoutVars>
      </dgm:prSet>
      <dgm:spPr/>
    </dgm:pt>
    <dgm:pt modelId="{A86CB6D0-B760-0542-A2F6-A97C909A63D8}" type="pres">
      <dgm:prSet presAssocID="{1DD5C2BD-1ECE-8F46-81FA-1E8165AAAAA2}" presName="rootComposite2" presStyleCnt="0"/>
      <dgm:spPr/>
    </dgm:pt>
    <dgm:pt modelId="{EAD6ED93-E22F-B342-AE1A-B6C1F9B0D930}" type="pres">
      <dgm:prSet presAssocID="{1DD5C2BD-1ECE-8F46-81FA-1E8165AAAAA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006DEC-30FA-EE4B-8C8F-3BFBB14E5EE2}" type="pres">
      <dgm:prSet presAssocID="{1DD5C2BD-1ECE-8F46-81FA-1E8165AAAAA2}" presName="topArc2" presStyleLbl="parChTrans1D1" presStyleIdx="6" presStyleCnt="18"/>
      <dgm:spPr/>
    </dgm:pt>
    <dgm:pt modelId="{BBB15A27-AD7F-2D41-9E5B-177B2D6ED832}" type="pres">
      <dgm:prSet presAssocID="{1DD5C2BD-1ECE-8F46-81FA-1E8165AAAAA2}" presName="bottomArc2" presStyleLbl="parChTrans1D1" presStyleIdx="7" presStyleCnt="18"/>
      <dgm:spPr/>
    </dgm:pt>
    <dgm:pt modelId="{5F455797-61A7-8743-81A4-7239B1A26745}" type="pres">
      <dgm:prSet presAssocID="{1DD5C2BD-1ECE-8F46-81FA-1E8165AAAAA2}" presName="topConnNode2" presStyleLbl="node2" presStyleIdx="0" presStyleCnt="0"/>
      <dgm:spPr/>
      <dgm:t>
        <a:bodyPr/>
        <a:lstStyle/>
        <a:p>
          <a:endParaRPr lang="en-US"/>
        </a:p>
      </dgm:t>
    </dgm:pt>
    <dgm:pt modelId="{85569B54-80B2-0048-A0E7-7CEB26102357}" type="pres">
      <dgm:prSet presAssocID="{1DD5C2BD-1ECE-8F46-81FA-1E8165AAAAA2}" presName="hierChild4" presStyleCnt="0"/>
      <dgm:spPr/>
    </dgm:pt>
    <dgm:pt modelId="{BB073958-7815-FB40-BDAF-45AF7A2E5169}" type="pres">
      <dgm:prSet presAssocID="{9407F33E-5803-5D4A-89AE-E53E6F0831AA}" presName="Name28" presStyleLbl="parChTrans1D3" presStyleIdx="1" presStyleCnt="3"/>
      <dgm:spPr/>
      <dgm:t>
        <a:bodyPr/>
        <a:lstStyle/>
        <a:p>
          <a:endParaRPr lang="en-US"/>
        </a:p>
      </dgm:t>
    </dgm:pt>
    <dgm:pt modelId="{0D0D38DC-9239-1144-8074-A06EBD15059B}" type="pres">
      <dgm:prSet presAssocID="{94F0B4F8-DC5A-5C4B-AFA6-32ED476F7D7B}" presName="hierRoot2" presStyleCnt="0">
        <dgm:presLayoutVars>
          <dgm:hierBranch val="init"/>
        </dgm:presLayoutVars>
      </dgm:prSet>
      <dgm:spPr/>
    </dgm:pt>
    <dgm:pt modelId="{E0D0D8E7-5E56-BD47-AC22-5DE4658C4743}" type="pres">
      <dgm:prSet presAssocID="{94F0B4F8-DC5A-5C4B-AFA6-32ED476F7D7B}" presName="rootComposite2" presStyleCnt="0"/>
      <dgm:spPr/>
    </dgm:pt>
    <dgm:pt modelId="{FE37CA74-B010-5B4A-9245-B4FE5C0936F3}" type="pres">
      <dgm:prSet presAssocID="{94F0B4F8-DC5A-5C4B-AFA6-32ED476F7D7B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AD5C54-0035-574A-817A-A84E4C6B6CD7}" type="pres">
      <dgm:prSet presAssocID="{94F0B4F8-DC5A-5C4B-AFA6-32ED476F7D7B}" presName="topArc2" presStyleLbl="parChTrans1D1" presStyleIdx="8" presStyleCnt="18"/>
      <dgm:spPr/>
    </dgm:pt>
    <dgm:pt modelId="{7FE79CDA-0903-1B4B-AEE1-8938099C1530}" type="pres">
      <dgm:prSet presAssocID="{94F0B4F8-DC5A-5C4B-AFA6-32ED476F7D7B}" presName="bottomArc2" presStyleLbl="parChTrans1D1" presStyleIdx="9" presStyleCnt="18"/>
      <dgm:spPr/>
    </dgm:pt>
    <dgm:pt modelId="{8938DF71-BCAE-374B-B635-C2EB8A33BEB8}" type="pres">
      <dgm:prSet presAssocID="{94F0B4F8-DC5A-5C4B-AFA6-32ED476F7D7B}" presName="topConnNode2" presStyleLbl="node3" presStyleIdx="0" presStyleCnt="0"/>
      <dgm:spPr/>
      <dgm:t>
        <a:bodyPr/>
        <a:lstStyle/>
        <a:p>
          <a:endParaRPr lang="en-US"/>
        </a:p>
      </dgm:t>
    </dgm:pt>
    <dgm:pt modelId="{52C447A9-67CE-6649-9486-D141BEC70557}" type="pres">
      <dgm:prSet presAssocID="{94F0B4F8-DC5A-5C4B-AFA6-32ED476F7D7B}" presName="hierChild4" presStyleCnt="0"/>
      <dgm:spPr/>
    </dgm:pt>
    <dgm:pt modelId="{AFC681DE-0C0D-C94B-A3BB-D8820D1BF8CC}" type="pres">
      <dgm:prSet presAssocID="{94F0B4F8-DC5A-5C4B-AFA6-32ED476F7D7B}" presName="hierChild5" presStyleCnt="0"/>
      <dgm:spPr/>
    </dgm:pt>
    <dgm:pt modelId="{3D73C42A-BFCD-FD4A-8E6C-217539A5CBB5}" type="pres">
      <dgm:prSet presAssocID="{1DD5C2BD-1ECE-8F46-81FA-1E8165AAAAA2}" presName="hierChild5" presStyleCnt="0"/>
      <dgm:spPr/>
    </dgm:pt>
    <dgm:pt modelId="{685BCBE8-B8F6-204D-BB4D-E9459F3A9640}" type="pres">
      <dgm:prSet presAssocID="{ECB24131-9E1B-374C-8469-D62F62BFA3A0}" presName="Name28" presStyleLbl="parChTrans1D2" presStyleIdx="2" presStyleCnt="5"/>
      <dgm:spPr/>
      <dgm:t>
        <a:bodyPr/>
        <a:lstStyle/>
        <a:p>
          <a:endParaRPr lang="en-US"/>
        </a:p>
      </dgm:t>
    </dgm:pt>
    <dgm:pt modelId="{654D368D-AF51-E740-8810-7F301E557E94}" type="pres">
      <dgm:prSet presAssocID="{7CE63DAA-B6E9-5848-853B-B28BA6FB6996}" presName="hierRoot2" presStyleCnt="0">
        <dgm:presLayoutVars>
          <dgm:hierBranch val="init"/>
        </dgm:presLayoutVars>
      </dgm:prSet>
      <dgm:spPr/>
    </dgm:pt>
    <dgm:pt modelId="{26122406-82FF-3241-B1F3-CC5710DAC17C}" type="pres">
      <dgm:prSet presAssocID="{7CE63DAA-B6E9-5848-853B-B28BA6FB6996}" presName="rootComposite2" presStyleCnt="0"/>
      <dgm:spPr/>
    </dgm:pt>
    <dgm:pt modelId="{0A3FBFFE-DA3E-DE4B-A428-ED5D9E1F85B3}" type="pres">
      <dgm:prSet presAssocID="{7CE63DAA-B6E9-5848-853B-B28BA6FB699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AB3A34D-3916-F645-B73D-AA3F552D7073}" type="pres">
      <dgm:prSet presAssocID="{7CE63DAA-B6E9-5848-853B-B28BA6FB6996}" presName="topArc2" presStyleLbl="parChTrans1D1" presStyleIdx="10" presStyleCnt="18"/>
      <dgm:spPr/>
    </dgm:pt>
    <dgm:pt modelId="{2397D946-CBB7-CA4F-A768-CBA3AF41F5FE}" type="pres">
      <dgm:prSet presAssocID="{7CE63DAA-B6E9-5848-853B-B28BA6FB6996}" presName="bottomArc2" presStyleLbl="parChTrans1D1" presStyleIdx="11" presStyleCnt="18"/>
      <dgm:spPr/>
    </dgm:pt>
    <dgm:pt modelId="{57E96F44-5E60-8B4E-8B53-E21309395235}" type="pres">
      <dgm:prSet presAssocID="{7CE63DAA-B6E9-5848-853B-B28BA6FB6996}" presName="topConnNode2" presStyleLbl="node2" presStyleIdx="0" presStyleCnt="0"/>
      <dgm:spPr/>
      <dgm:t>
        <a:bodyPr/>
        <a:lstStyle/>
        <a:p>
          <a:endParaRPr lang="en-US"/>
        </a:p>
      </dgm:t>
    </dgm:pt>
    <dgm:pt modelId="{39FE883B-2ABC-8B48-8827-A6EB0E161FFC}" type="pres">
      <dgm:prSet presAssocID="{7CE63DAA-B6E9-5848-853B-B28BA6FB6996}" presName="hierChild4" presStyleCnt="0"/>
      <dgm:spPr/>
    </dgm:pt>
    <dgm:pt modelId="{418BCD1F-9A4D-D047-8A54-DE788E3B01E8}" type="pres">
      <dgm:prSet presAssocID="{FDFF0E0F-2711-9644-AE47-8C245EBCB332}" presName="Name28" presStyleLbl="parChTrans1D3" presStyleIdx="2" presStyleCnt="3"/>
      <dgm:spPr/>
      <dgm:t>
        <a:bodyPr/>
        <a:lstStyle/>
        <a:p>
          <a:endParaRPr lang="en-US"/>
        </a:p>
      </dgm:t>
    </dgm:pt>
    <dgm:pt modelId="{69E7CEF8-8436-EA47-8BE6-B5FEF3F29097}" type="pres">
      <dgm:prSet presAssocID="{B37C68A1-5823-5443-8243-295B09F5D2B1}" presName="hierRoot2" presStyleCnt="0">
        <dgm:presLayoutVars>
          <dgm:hierBranch val="init"/>
        </dgm:presLayoutVars>
      </dgm:prSet>
      <dgm:spPr/>
    </dgm:pt>
    <dgm:pt modelId="{36F7BAB5-4137-754D-9177-9C718B50DA2C}" type="pres">
      <dgm:prSet presAssocID="{B37C68A1-5823-5443-8243-295B09F5D2B1}" presName="rootComposite2" presStyleCnt="0"/>
      <dgm:spPr/>
    </dgm:pt>
    <dgm:pt modelId="{06BFFCC2-6314-1E47-B6FA-33D87C6288D4}" type="pres">
      <dgm:prSet presAssocID="{B37C68A1-5823-5443-8243-295B09F5D2B1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8C0013-31C6-6C42-A8F0-7289C63672D7}" type="pres">
      <dgm:prSet presAssocID="{B37C68A1-5823-5443-8243-295B09F5D2B1}" presName="topArc2" presStyleLbl="parChTrans1D1" presStyleIdx="12" presStyleCnt="18"/>
      <dgm:spPr/>
    </dgm:pt>
    <dgm:pt modelId="{A363C496-EE21-8B4A-81EF-555F6956A4F4}" type="pres">
      <dgm:prSet presAssocID="{B37C68A1-5823-5443-8243-295B09F5D2B1}" presName="bottomArc2" presStyleLbl="parChTrans1D1" presStyleIdx="13" presStyleCnt="18"/>
      <dgm:spPr/>
    </dgm:pt>
    <dgm:pt modelId="{683A3640-8DA5-2F42-B961-F280B2428BD1}" type="pres">
      <dgm:prSet presAssocID="{B37C68A1-5823-5443-8243-295B09F5D2B1}" presName="topConnNode2" presStyleLbl="node3" presStyleIdx="0" presStyleCnt="0"/>
      <dgm:spPr/>
      <dgm:t>
        <a:bodyPr/>
        <a:lstStyle/>
        <a:p>
          <a:endParaRPr lang="en-US"/>
        </a:p>
      </dgm:t>
    </dgm:pt>
    <dgm:pt modelId="{36D83686-0BE4-294E-93BF-40BD238642BD}" type="pres">
      <dgm:prSet presAssocID="{B37C68A1-5823-5443-8243-295B09F5D2B1}" presName="hierChild4" presStyleCnt="0"/>
      <dgm:spPr/>
    </dgm:pt>
    <dgm:pt modelId="{39F1D8B3-2B51-3D4D-AC79-DF56693A090C}" type="pres">
      <dgm:prSet presAssocID="{B37C68A1-5823-5443-8243-295B09F5D2B1}" presName="hierChild5" presStyleCnt="0"/>
      <dgm:spPr/>
    </dgm:pt>
    <dgm:pt modelId="{D597C9A3-DEB7-7C43-B105-C419B2F4C8BE}" type="pres">
      <dgm:prSet presAssocID="{7CE63DAA-B6E9-5848-853B-B28BA6FB6996}" presName="hierChild5" presStyleCnt="0"/>
      <dgm:spPr/>
    </dgm:pt>
    <dgm:pt modelId="{6E0718E0-AD85-9649-8D9E-E0962B71DBBE}" type="pres">
      <dgm:prSet presAssocID="{615E97F0-6683-2F45-89BB-64034F28ECC7}" presName="hierChild3" presStyleCnt="0"/>
      <dgm:spPr/>
    </dgm:pt>
    <dgm:pt modelId="{DCA5C9BF-8EED-4B47-90C6-5F81A9DA5D54}" type="pres">
      <dgm:prSet presAssocID="{D629F01F-479A-6844-A687-CE5DA8980EC2}" presName="Name101" presStyleLbl="parChTrans1D2" presStyleIdx="3" presStyleCnt="5"/>
      <dgm:spPr/>
      <dgm:t>
        <a:bodyPr/>
        <a:lstStyle/>
        <a:p>
          <a:endParaRPr lang="en-US"/>
        </a:p>
      </dgm:t>
    </dgm:pt>
    <dgm:pt modelId="{E89D12E6-006B-8A4C-BCBB-7B0666FF57D1}" type="pres">
      <dgm:prSet presAssocID="{A6A2948E-12C8-BC4F-912E-52A0F28CF3C3}" presName="hierRoot3" presStyleCnt="0">
        <dgm:presLayoutVars>
          <dgm:hierBranch val="init"/>
        </dgm:presLayoutVars>
      </dgm:prSet>
      <dgm:spPr/>
    </dgm:pt>
    <dgm:pt modelId="{F03501BC-200A-334C-9DCC-A7CF3E24D676}" type="pres">
      <dgm:prSet presAssocID="{A6A2948E-12C8-BC4F-912E-52A0F28CF3C3}" presName="rootComposite3" presStyleCnt="0"/>
      <dgm:spPr/>
    </dgm:pt>
    <dgm:pt modelId="{B133AD9F-A6AD-3643-BD7D-A6EA758888EC}" type="pres">
      <dgm:prSet presAssocID="{A6A2948E-12C8-BC4F-912E-52A0F28CF3C3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7DFAB4-D3DC-694D-874E-C22ECA597C63}" type="pres">
      <dgm:prSet presAssocID="{A6A2948E-12C8-BC4F-912E-52A0F28CF3C3}" presName="topArc3" presStyleLbl="parChTrans1D1" presStyleIdx="14" presStyleCnt="18"/>
      <dgm:spPr/>
    </dgm:pt>
    <dgm:pt modelId="{947779CE-4DC2-224F-AC3B-947850C477BA}" type="pres">
      <dgm:prSet presAssocID="{A6A2948E-12C8-BC4F-912E-52A0F28CF3C3}" presName="bottomArc3" presStyleLbl="parChTrans1D1" presStyleIdx="15" presStyleCnt="18"/>
      <dgm:spPr/>
    </dgm:pt>
    <dgm:pt modelId="{08356C8E-D04F-CF4D-AD50-AB151D0F8C5F}" type="pres">
      <dgm:prSet presAssocID="{A6A2948E-12C8-BC4F-912E-52A0F28CF3C3}" presName="topConnNode3" presStyleLbl="asst1" presStyleIdx="0" presStyleCnt="0"/>
      <dgm:spPr/>
      <dgm:t>
        <a:bodyPr/>
        <a:lstStyle/>
        <a:p>
          <a:endParaRPr lang="en-US"/>
        </a:p>
      </dgm:t>
    </dgm:pt>
    <dgm:pt modelId="{40A25737-BB89-B04A-93EA-A4A17632E504}" type="pres">
      <dgm:prSet presAssocID="{A6A2948E-12C8-BC4F-912E-52A0F28CF3C3}" presName="hierChild6" presStyleCnt="0"/>
      <dgm:spPr/>
    </dgm:pt>
    <dgm:pt modelId="{D3FF1C28-2D3A-8642-A6E3-DB2955F2C431}" type="pres">
      <dgm:prSet presAssocID="{A6A2948E-12C8-BC4F-912E-52A0F28CF3C3}" presName="hierChild7" presStyleCnt="0"/>
      <dgm:spPr/>
    </dgm:pt>
    <dgm:pt modelId="{C7B43E85-3A23-8248-B29A-372290260302}" type="pres">
      <dgm:prSet presAssocID="{AFB9899C-66CE-7A49-A722-8E65E8D751E4}" presName="Name101" presStyleLbl="parChTrans1D2" presStyleIdx="4" presStyleCnt="5"/>
      <dgm:spPr/>
      <dgm:t>
        <a:bodyPr/>
        <a:lstStyle/>
        <a:p>
          <a:endParaRPr lang="en-US"/>
        </a:p>
      </dgm:t>
    </dgm:pt>
    <dgm:pt modelId="{C9C4C000-F143-EA48-84C7-7917DAA32829}" type="pres">
      <dgm:prSet presAssocID="{809D49DC-461E-714A-83AD-6325FF9361A6}" presName="hierRoot3" presStyleCnt="0">
        <dgm:presLayoutVars>
          <dgm:hierBranch val="init"/>
        </dgm:presLayoutVars>
      </dgm:prSet>
      <dgm:spPr/>
    </dgm:pt>
    <dgm:pt modelId="{2A52E144-0606-134F-9E53-2540335F2D3F}" type="pres">
      <dgm:prSet presAssocID="{809D49DC-461E-714A-83AD-6325FF9361A6}" presName="rootComposite3" presStyleCnt="0"/>
      <dgm:spPr/>
    </dgm:pt>
    <dgm:pt modelId="{38F474DE-0E1B-6E49-9F12-A794CA74850A}" type="pres">
      <dgm:prSet presAssocID="{809D49DC-461E-714A-83AD-6325FF9361A6}" presName="rootText3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9A4AB1-CDE4-314C-B598-5975B3E14A41}" type="pres">
      <dgm:prSet presAssocID="{809D49DC-461E-714A-83AD-6325FF9361A6}" presName="topArc3" presStyleLbl="parChTrans1D1" presStyleIdx="16" presStyleCnt="18"/>
      <dgm:spPr/>
    </dgm:pt>
    <dgm:pt modelId="{ED6FF297-C270-E144-9ABB-BFE95ED5CE34}" type="pres">
      <dgm:prSet presAssocID="{809D49DC-461E-714A-83AD-6325FF9361A6}" presName="bottomArc3" presStyleLbl="parChTrans1D1" presStyleIdx="17" presStyleCnt="18"/>
      <dgm:spPr/>
    </dgm:pt>
    <dgm:pt modelId="{E113C17C-BFDF-E94E-BC3B-60DB1CAF105A}" type="pres">
      <dgm:prSet presAssocID="{809D49DC-461E-714A-83AD-6325FF9361A6}" presName="topConnNode3" presStyleLbl="asst1" presStyleIdx="0" presStyleCnt="0"/>
      <dgm:spPr/>
      <dgm:t>
        <a:bodyPr/>
        <a:lstStyle/>
        <a:p>
          <a:endParaRPr lang="en-US"/>
        </a:p>
      </dgm:t>
    </dgm:pt>
    <dgm:pt modelId="{4D701782-C395-8E42-8340-9AAFAC674440}" type="pres">
      <dgm:prSet presAssocID="{809D49DC-461E-714A-83AD-6325FF9361A6}" presName="hierChild6" presStyleCnt="0"/>
      <dgm:spPr/>
    </dgm:pt>
    <dgm:pt modelId="{A6054A8C-73FC-A148-A33D-D1C4908164C6}" type="pres">
      <dgm:prSet presAssocID="{809D49DC-461E-714A-83AD-6325FF9361A6}" presName="hierChild7" presStyleCnt="0"/>
      <dgm:spPr/>
    </dgm:pt>
  </dgm:ptLst>
  <dgm:cxnLst>
    <dgm:cxn modelId="{7EB78D46-40E9-AA4E-B8D1-1D4E538FE2F8}" type="presOf" srcId="{AFB9899C-66CE-7A49-A722-8E65E8D751E4}" destId="{C7B43E85-3A23-8248-B29A-372290260302}" srcOrd="0" destOrd="0" presId="urn:microsoft.com/office/officeart/2008/layout/HalfCircleOrganizationChart"/>
    <dgm:cxn modelId="{03C23A91-15CD-7242-AFF2-2C5328753559}" type="presOf" srcId="{09905F1F-9B2E-784A-80F2-0C9E850C1EE8}" destId="{83019601-9916-8146-BC23-69907DA89609}" srcOrd="0" destOrd="0" presId="urn:microsoft.com/office/officeart/2008/layout/HalfCircleOrganizationChart"/>
    <dgm:cxn modelId="{483B9BC5-A5C7-7E43-8F3B-AB09DE58E121}" type="presOf" srcId="{D9211E6E-E4DC-724B-AB76-B5F85DFFF812}" destId="{CD33A36A-CC4D-0B46-89A0-06409B150B6F}" srcOrd="1" destOrd="0" presId="urn:microsoft.com/office/officeart/2008/layout/HalfCircleOrganizationChart"/>
    <dgm:cxn modelId="{0F172E9B-0455-E84F-81E0-B74F563B58F8}" type="presOf" srcId="{615E97F0-6683-2F45-89BB-64034F28ECC7}" destId="{8281DCB8-7E12-934D-B7DD-2F5687A6BC5B}" srcOrd="0" destOrd="0" presId="urn:microsoft.com/office/officeart/2008/layout/HalfCircleOrganizationChart"/>
    <dgm:cxn modelId="{84D31000-E45E-C646-9CB4-69FC92F4D03C}" type="presOf" srcId="{4090271E-B7E6-0F4A-9C47-C272000855AA}" destId="{BBF793D9-D8AE-334F-9C98-373A384D7A95}" srcOrd="0" destOrd="0" presId="urn:microsoft.com/office/officeart/2008/layout/HalfCircleOrganizationChart"/>
    <dgm:cxn modelId="{C5FA9DD5-2306-7742-8030-14DD338EB972}" type="presOf" srcId="{9407F33E-5803-5D4A-89AE-E53E6F0831AA}" destId="{BB073958-7815-FB40-BDAF-45AF7A2E5169}" srcOrd="0" destOrd="0" presId="urn:microsoft.com/office/officeart/2008/layout/HalfCircleOrganizationChart"/>
    <dgm:cxn modelId="{E0CFC8DF-F2EE-9345-9E48-84768617FEEE}" type="presOf" srcId="{D629F01F-479A-6844-A687-CE5DA8980EC2}" destId="{DCA5C9BF-8EED-4B47-90C6-5F81A9DA5D54}" srcOrd="0" destOrd="0" presId="urn:microsoft.com/office/officeart/2008/layout/HalfCircleOrganizationChart"/>
    <dgm:cxn modelId="{3F7BE0F1-3EEA-6C4C-8C64-F56772C312CA}" srcId="{615E97F0-6683-2F45-89BB-64034F28ECC7}" destId="{A6A2948E-12C8-BC4F-912E-52A0F28CF3C3}" srcOrd="0" destOrd="0" parTransId="{D629F01F-479A-6844-A687-CE5DA8980EC2}" sibTransId="{CB853000-9D0D-2F4E-8D6F-11F3BF30211A}"/>
    <dgm:cxn modelId="{69CBA936-6A68-DA40-9E18-4EA9275A42DB}" type="presOf" srcId="{D9211E6E-E4DC-724B-AB76-B5F85DFFF812}" destId="{260A9F52-62CF-B846-84F8-095A7DD11F94}" srcOrd="0" destOrd="0" presId="urn:microsoft.com/office/officeart/2008/layout/HalfCircleOrganizationChart"/>
    <dgm:cxn modelId="{44BF2EDE-8510-BA4A-B0B8-A7BAE7A2ED1A}" srcId="{615E97F0-6683-2F45-89BB-64034F28ECC7}" destId="{809D49DC-461E-714A-83AD-6325FF9361A6}" srcOrd="1" destOrd="0" parTransId="{AFB9899C-66CE-7A49-A722-8E65E8D751E4}" sibTransId="{6BC51CEE-B858-3A49-9688-0A12C74902CE}"/>
    <dgm:cxn modelId="{CB895F56-ABAE-8A46-AF7B-D72981A1149B}" type="presOf" srcId="{1DD5C2BD-1ECE-8F46-81FA-1E8165AAAAA2}" destId="{5F455797-61A7-8743-81A4-7239B1A26745}" srcOrd="1" destOrd="0" presId="urn:microsoft.com/office/officeart/2008/layout/HalfCircleOrganizationChart"/>
    <dgm:cxn modelId="{E4E9E7E7-CB0B-1A4C-BFEA-095A3375162B}" type="presOf" srcId="{809D49DC-461E-714A-83AD-6325FF9361A6}" destId="{E113C17C-BFDF-E94E-BC3B-60DB1CAF105A}" srcOrd="1" destOrd="0" presId="urn:microsoft.com/office/officeart/2008/layout/HalfCircleOrganizationChart"/>
    <dgm:cxn modelId="{3FA75C20-407F-2B4B-8644-63CB581DACC7}" type="presOf" srcId="{B37C68A1-5823-5443-8243-295B09F5D2B1}" destId="{06BFFCC2-6314-1E47-B6FA-33D87C6288D4}" srcOrd="0" destOrd="0" presId="urn:microsoft.com/office/officeart/2008/layout/HalfCircleOrganizationChart"/>
    <dgm:cxn modelId="{8D978950-DFD0-9F42-9824-EB5678EE04FF}" type="presOf" srcId="{94F0B4F8-DC5A-5C4B-AFA6-32ED476F7D7B}" destId="{8938DF71-BCAE-374B-B635-C2EB8A33BEB8}" srcOrd="1" destOrd="0" presId="urn:microsoft.com/office/officeart/2008/layout/HalfCircleOrganizationChart"/>
    <dgm:cxn modelId="{64B8E4F6-3B1F-2545-88EC-D4A13ED14813}" type="presOf" srcId="{809D49DC-461E-714A-83AD-6325FF9361A6}" destId="{38F474DE-0E1B-6E49-9F12-A794CA74850A}" srcOrd="0" destOrd="0" presId="urn:microsoft.com/office/officeart/2008/layout/HalfCircleOrganizationChart"/>
    <dgm:cxn modelId="{FB1C9052-DA3F-7545-B8E8-4F4FD929BB78}" srcId="{1DD5C2BD-1ECE-8F46-81FA-1E8165AAAAA2}" destId="{94F0B4F8-DC5A-5C4B-AFA6-32ED476F7D7B}" srcOrd="0" destOrd="0" parTransId="{9407F33E-5803-5D4A-89AE-E53E6F0831AA}" sibTransId="{2F04DE39-56DA-E84D-AC98-462DD3656A6D}"/>
    <dgm:cxn modelId="{0EC06F52-1F67-5E4F-B391-8DDE3E2FFF6C}" srcId="{615E97F0-6683-2F45-89BB-64034F28ECC7}" destId="{1DD5C2BD-1ECE-8F46-81FA-1E8165AAAAA2}" srcOrd="3" destOrd="0" parTransId="{7333F897-95E8-C14E-BCDE-6C4CB4E7A1F1}" sibTransId="{7362FB37-C29D-334F-B045-65F9EC062FA0}"/>
    <dgm:cxn modelId="{3EB003D2-DF45-914E-A29C-6AA17840CBC2}" srcId="{615E97F0-6683-2F45-89BB-64034F28ECC7}" destId="{7CE63DAA-B6E9-5848-853B-B28BA6FB6996}" srcOrd="4" destOrd="0" parTransId="{ECB24131-9E1B-374C-8469-D62F62BFA3A0}" sibTransId="{CEFD6166-4D58-6E46-B332-054EC618983C}"/>
    <dgm:cxn modelId="{2D11BF85-ECC8-694D-BC01-56B186B3A275}" type="presOf" srcId="{50973362-B572-4944-8877-C14A0FBEAB75}" destId="{0927B40B-80A8-6C46-8DA8-58FE572F0C39}" srcOrd="1" destOrd="0" presId="urn:microsoft.com/office/officeart/2008/layout/HalfCircleOrganizationChart"/>
    <dgm:cxn modelId="{5658FA91-0DEA-E042-A65D-E63F3C9BE1FB}" srcId="{4090271E-B7E6-0F4A-9C47-C272000855AA}" destId="{615E97F0-6683-2F45-89BB-64034F28ECC7}" srcOrd="0" destOrd="0" parTransId="{9F08A2DB-246F-6541-9FA3-B3C697A2B7F3}" sibTransId="{1AE06E2E-F0B8-B148-8E23-8C9AED6AD7C0}"/>
    <dgm:cxn modelId="{82BE91F4-8420-554C-96F7-BF75C496013D}" type="presOf" srcId="{7333F897-95E8-C14E-BCDE-6C4CB4E7A1F1}" destId="{C57BCD67-658E-1A46-99C7-B50D9A6B098D}" srcOrd="0" destOrd="0" presId="urn:microsoft.com/office/officeart/2008/layout/HalfCircleOrganizationChart"/>
    <dgm:cxn modelId="{4CB9F300-0F98-BF49-9C3D-02B86566F0AC}" type="presOf" srcId="{DDE4A50E-35C7-AF4F-9C14-F3C0247D1C7A}" destId="{2E458C0D-2F38-244D-B1C9-22E4253C0681}" srcOrd="0" destOrd="0" presId="urn:microsoft.com/office/officeart/2008/layout/HalfCircleOrganizationChart"/>
    <dgm:cxn modelId="{24CE88A3-3276-2249-9E64-C95B6613BC1A}" type="presOf" srcId="{50973362-B572-4944-8877-C14A0FBEAB75}" destId="{6D9EA586-B9FB-9D40-9CCE-89233721ECC5}" srcOrd="0" destOrd="0" presId="urn:microsoft.com/office/officeart/2008/layout/HalfCircleOrganizationChart"/>
    <dgm:cxn modelId="{1D857CDB-9CB5-964B-BD70-7F02FF7903D3}" type="presOf" srcId="{7CE63DAA-B6E9-5848-853B-B28BA6FB6996}" destId="{0A3FBFFE-DA3E-DE4B-A428-ED5D9E1F85B3}" srcOrd="0" destOrd="0" presId="urn:microsoft.com/office/officeart/2008/layout/HalfCircleOrganizationChart"/>
    <dgm:cxn modelId="{90098FA1-64B7-E842-8686-E3BE098C631F}" type="presOf" srcId="{A6A2948E-12C8-BC4F-912E-52A0F28CF3C3}" destId="{B133AD9F-A6AD-3643-BD7D-A6EA758888EC}" srcOrd="0" destOrd="0" presId="urn:microsoft.com/office/officeart/2008/layout/HalfCircleOrganizationChart"/>
    <dgm:cxn modelId="{5AA18692-AEF6-F846-9B9A-C04BC0056017}" type="presOf" srcId="{1DD5C2BD-1ECE-8F46-81FA-1E8165AAAAA2}" destId="{EAD6ED93-E22F-B342-AE1A-B6C1F9B0D930}" srcOrd="0" destOrd="0" presId="urn:microsoft.com/office/officeart/2008/layout/HalfCircleOrganizationChart"/>
    <dgm:cxn modelId="{83D36064-0B2A-7A48-9782-6117660C546A}" srcId="{7CE63DAA-B6E9-5848-853B-B28BA6FB6996}" destId="{B37C68A1-5823-5443-8243-295B09F5D2B1}" srcOrd="0" destOrd="0" parTransId="{FDFF0E0F-2711-9644-AE47-8C245EBCB332}" sibTransId="{A13D15D2-3C21-3342-BB1A-3B0A9017FBB9}"/>
    <dgm:cxn modelId="{FF3E150F-58B7-A448-87B0-985BBEC0197E}" type="presOf" srcId="{615E97F0-6683-2F45-89BB-64034F28ECC7}" destId="{BBEB50DB-3FB1-6F41-9D63-CD471D6EF2EA}" srcOrd="1" destOrd="0" presId="urn:microsoft.com/office/officeart/2008/layout/HalfCircleOrganizationChart"/>
    <dgm:cxn modelId="{80AAFAEC-BCDB-5347-813E-A76B1330D3B7}" type="presOf" srcId="{94F0B4F8-DC5A-5C4B-AFA6-32ED476F7D7B}" destId="{FE37CA74-B010-5B4A-9245-B4FE5C0936F3}" srcOrd="0" destOrd="0" presId="urn:microsoft.com/office/officeart/2008/layout/HalfCircleOrganizationChart"/>
    <dgm:cxn modelId="{F94F17C5-B7D2-C144-9C65-58047EC234E9}" srcId="{615E97F0-6683-2F45-89BB-64034F28ECC7}" destId="{50973362-B572-4944-8877-C14A0FBEAB75}" srcOrd="2" destOrd="0" parTransId="{DDE4A50E-35C7-AF4F-9C14-F3C0247D1C7A}" sibTransId="{6E28510E-3B81-AC41-9E09-94CC41B0E561}"/>
    <dgm:cxn modelId="{9C209B42-8040-B348-B29B-121782D78F42}" srcId="{50973362-B572-4944-8877-C14A0FBEAB75}" destId="{D9211E6E-E4DC-724B-AB76-B5F85DFFF812}" srcOrd="0" destOrd="0" parTransId="{09905F1F-9B2E-784A-80F2-0C9E850C1EE8}" sibTransId="{CB3B859F-8667-5B49-B6D7-93661EE1B1FC}"/>
    <dgm:cxn modelId="{298D1907-5512-904A-A23C-3FC8EAA66B59}" type="presOf" srcId="{FDFF0E0F-2711-9644-AE47-8C245EBCB332}" destId="{418BCD1F-9A4D-D047-8A54-DE788E3B01E8}" srcOrd="0" destOrd="0" presId="urn:microsoft.com/office/officeart/2008/layout/HalfCircleOrganizationChart"/>
    <dgm:cxn modelId="{FBE8BEC2-CF9D-E246-A6E6-3C5FAF9562A2}" type="presOf" srcId="{A6A2948E-12C8-BC4F-912E-52A0F28CF3C3}" destId="{08356C8E-D04F-CF4D-AD50-AB151D0F8C5F}" srcOrd="1" destOrd="0" presId="urn:microsoft.com/office/officeart/2008/layout/HalfCircleOrganizationChart"/>
    <dgm:cxn modelId="{2493B484-7AB8-B043-82C9-CF4C9BABB8F6}" type="presOf" srcId="{ECB24131-9E1B-374C-8469-D62F62BFA3A0}" destId="{685BCBE8-B8F6-204D-BB4D-E9459F3A9640}" srcOrd="0" destOrd="0" presId="urn:microsoft.com/office/officeart/2008/layout/HalfCircleOrganizationChart"/>
    <dgm:cxn modelId="{93B86679-45D8-A942-B9FC-6D377685D55D}" type="presOf" srcId="{7CE63DAA-B6E9-5848-853B-B28BA6FB6996}" destId="{57E96F44-5E60-8B4E-8B53-E21309395235}" srcOrd="1" destOrd="0" presId="urn:microsoft.com/office/officeart/2008/layout/HalfCircleOrganizationChart"/>
    <dgm:cxn modelId="{613FB873-C410-C445-BA00-7CE80306D2A8}" type="presOf" srcId="{B37C68A1-5823-5443-8243-295B09F5D2B1}" destId="{683A3640-8DA5-2F42-B961-F280B2428BD1}" srcOrd="1" destOrd="0" presId="urn:microsoft.com/office/officeart/2008/layout/HalfCircleOrganizationChart"/>
    <dgm:cxn modelId="{AFCF1265-C7D9-1843-B01E-309659EAA0D9}" type="presParOf" srcId="{BBF793D9-D8AE-334F-9C98-373A384D7A95}" destId="{BDD9F66D-FBBB-4441-95EE-B300CBE174CC}" srcOrd="0" destOrd="0" presId="urn:microsoft.com/office/officeart/2008/layout/HalfCircleOrganizationChart"/>
    <dgm:cxn modelId="{7FECF031-7186-FE49-9FF5-73AE7ECC2D2E}" type="presParOf" srcId="{BDD9F66D-FBBB-4441-95EE-B300CBE174CC}" destId="{FB238BA3-0502-DE4C-B477-4D13B6DCCD47}" srcOrd="0" destOrd="0" presId="urn:microsoft.com/office/officeart/2008/layout/HalfCircleOrganizationChart"/>
    <dgm:cxn modelId="{C10FF879-1A54-FC42-AC6C-053E0E537C39}" type="presParOf" srcId="{FB238BA3-0502-DE4C-B477-4D13B6DCCD47}" destId="{8281DCB8-7E12-934D-B7DD-2F5687A6BC5B}" srcOrd="0" destOrd="0" presId="urn:microsoft.com/office/officeart/2008/layout/HalfCircleOrganizationChart"/>
    <dgm:cxn modelId="{5EB865CC-E272-B941-B19F-6822B1D29DBA}" type="presParOf" srcId="{FB238BA3-0502-DE4C-B477-4D13B6DCCD47}" destId="{BD692085-EB68-154E-AE51-35EA115AAC5E}" srcOrd="1" destOrd="0" presId="urn:microsoft.com/office/officeart/2008/layout/HalfCircleOrganizationChart"/>
    <dgm:cxn modelId="{5A83CB92-2F3E-E643-AFB8-6FF919949AEA}" type="presParOf" srcId="{FB238BA3-0502-DE4C-B477-4D13B6DCCD47}" destId="{542118DB-914F-5B40-8CB4-41E4F7200747}" srcOrd="2" destOrd="0" presId="urn:microsoft.com/office/officeart/2008/layout/HalfCircleOrganizationChart"/>
    <dgm:cxn modelId="{F195E852-E4D7-3244-BFB5-65C0D1349F4E}" type="presParOf" srcId="{FB238BA3-0502-DE4C-B477-4D13B6DCCD47}" destId="{BBEB50DB-3FB1-6F41-9D63-CD471D6EF2EA}" srcOrd="3" destOrd="0" presId="urn:microsoft.com/office/officeart/2008/layout/HalfCircleOrganizationChart"/>
    <dgm:cxn modelId="{3AD6AF68-A444-994A-B0FA-513DEB922E89}" type="presParOf" srcId="{BDD9F66D-FBBB-4441-95EE-B300CBE174CC}" destId="{46DA0C5C-DA6F-184E-8057-9B6FDF2395E5}" srcOrd="1" destOrd="0" presId="urn:microsoft.com/office/officeart/2008/layout/HalfCircleOrganizationChart"/>
    <dgm:cxn modelId="{0C668532-973E-B643-ABA4-FD9FF34872B8}" type="presParOf" srcId="{46DA0C5C-DA6F-184E-8057-9B6FDF2395E5}" destId="{2E458C0D-2F38-244D-B1C9-22E4253C0681}" srcOrd="0" destOrd="0" presId="urn:microsoft.com/office/officeart/2008/layout/HalfCircleOrganizationChart"/>
    <dgm:cxn modelId="{E34F640D-4710-7E44-9129-7BD0CFE7262E}" type="presParOf" srcId="{46DA0C5C-DA6F-184E-8057-9B6FDF2395E5}" destId="{C287066F-036E-974E-B53C-D288E7B7492D}" srcOrd="1" destOrd="0" presId="urn:microsoft.com/office/officeart/2008/layout/HalfCircleOrganizationChart"/>
    <dgm:cxn modelId="{B93B97B2-AA99-184B-90F5-4E5E90CB1F2E}" type="presParOf" srcId="{C287066F-036E-974E-B53C-D288E7B7492D}" destId="{A7336536-A7DB-3145-A48F-F29A35D98657}" srcOrd="0" destOrd="0" presId="urn:microsoft.com/office/officeart/2008/layout/HalfCircleOrganizationChart"/>
    <dgm:cxn modelId="{352176DC-B266-3948-9948-AE51C6395D69}" type="presParOf" srcId="{A7336536-A7DB-3145-A48F-F29A35D98657}" destId="{6D9EA586-B9FB-9D40-9CCE-89233721ECC5}" srcOrd="0" destOrd="0" presId="urn:microsoft.com/office/officeart/2008/layout/HalfCircleOrganizationChart"/>
    <dgm:cxn modelId="{694BD45D-2E09-5945-B061-9D99BA0EF2BD}" type="presParOf" srcId="{A7336536-A7DB-3145-A48F-F29A35D98657}" destId="{169221DA-DDD8-5540-9E72-07638A2BF538}" srcOrd="1" destOrd="0" presId="urn:microsoft.com/office/officeart/2008/layout/HalfCircleOrganizationChart"/>
    <dgm:cxn modelId="{75C8EFAA-B6E5-944F-AB9B-93153428D782}" type="presParOf" srcId="{A7336536-A7DB-3145-A48F-F29A35D98657}" destId="{141B8122-DA43-6A43-959D-7FCDF29088EA}" srcOrd="2" destOrd="0" presId="urn:microsoft.com/office/officeart/2008/layout/HalfCircleOrganizationChart"/>
    <dgm:cxn modelId="{B9E9E47E-E0C9-174F-A7C8-1140536C1EB0}" type="presParOf" srcId="{A7336536-A7DB-3145-A48F-F29A35D98657}" destId="{0927B40B-80A8-6C46-8DA8-58FE572F0C39}" srcOrd="3" destOrd="0" presId="urn:microsoft.com/office/officeart/2008/layout/HalfCircleOrganizationChart"/>
    <dgm:cxn modelId="{F1846CBC-1375-BB4B-A12A-7F8581A0C5A6}" type="presParOf" srcId="{C287066F-036E-974E-B53C-D288E7B7492D}" destId="{851788AF-F90F-6C43-A9B9-2640E058EF75}" srcOrd="1" destOrd="0" presId="urn:microsoft.com/office/officeart/2008/layout/HalfCircleOrganizationChart"/>
    <dgm:cxn modelId="{42B90E17-8D64-F243-97B9-FECD76FAD81B}" type="presParOf" srcId="{851788AF-F90F-6C43-A9B9-2640E058EF75}" destId="{83019601-9916-8146-BC23-69907DA89609}" srcOrd="0" destOrd="0" presId="urn:microsoft.com/office/officeart/2008/layout/HalfCircleOrganizationChart"/>
    <dgm:cxn modelId="{3F2FEBC7-D8FE-7542-A6FE-7F78BF80563A}" type="presParOf" srcId="{851788AF-F90F-6C43-A9B9-2640E058EF75}" destId="{D8723BAB-767A-194C-8C7F-09C7B1595E07}" srcOrd="1" destOrd="0" presId="urn:microsoft.com/office/officeart/2008/layout/HalfCircleOrganizationChart"/>
    <dgm:cxn modelId="{3FE5DEB3-A3A6-1C4D-BD41-73A6648B7FB1}" type="presParOf" srcId="{D8723BAB-767A-194C-8C7F-09C7B1595E07}" destId="{288B2997-4E18-EE40-9880-DD7C57C87C3F}" srcOrd="0" destOrd="0" presId="urn:microsoft.com/office/officeart/2008/layout/HalfCircleOrganizationChart"/>
    <dgm:cxn modelId="{9EFD0B6A-5AB5-1245-9001-68D700274794}" type="presParOf" srcId="{288B2997-4E18-EE40-9880-DD7C57C87C3F}" destId="{260A9F52-62CF-B846-84F8-095A7DD11F94}" srcOrd="0" destOrd="0" presId="urn:microsoft.com/office/officeart/2008/layout/HalfCircleOrganizationChart"/>
    <dgm:cxn modelId="{CCBCD6DF-FAB4-534D-B488-2C97F4813613}" type="presParOf" srcId="{288B2997-4E18-EE40-9880-DD7C57C87C3F}" destId="{2BD19A55-E0D7-994E-8F47-39F8B69E66A1}" srcOrd="1" destOrd="0" presId="urn:microsoft.com/office/officeart/2008/layout/HalfCircleOrganizationChart"/>
    <dgm:cxn modelId="{E84205D3-4E2A-274A-A6A0-02693D0F288B}" type="presParOf" srcId="{288B2997-4E18-EE40-9880-DD7C57C87C3F}" destId="{7B0E9DBE-B541-5F4E-931D-75ED6B5DF8EB}" srcOrd="2" destOrd="0" presId="urn:microsoft.com/office/officeart/2008/layout/HalfCircleOrganizationChart"/>
    <dgm:cxn modelId="{2DC372E5-7F86-3B4F-8DCF-23FCAD10B10E}" type="presParOf" srcId="{288B2997-4E18-EE40-9880-DD7C57C87C3F}" destId="{CD33A36A-CC4D-0B46-89A0-06409B150B6F}" srcOrd="3" destOrd="0" presId="urn:microsoft.com/office/officeart/2008/layout/HalfCircleOrganizationChart"/>
    <dgm:cxn modelId="{564FF6D8-6648-8744-97B7-EE4F5EEA2DA8}" type="presParOf" srcId="{D8723BAB-767A-194C-8C7F-09C7B1595E07}" destId="{DF7A5B6E-D1C3-9141-897F-5EBE41BFDBFC}" srcOrd="1" destOrd="0" presId="urn:microsoft.com/office/officeart/2008/layout/HalfCircleOrganizationChart"/>
    <dgm:cxn modelId="{7DDED821-3BC4-694A-8188-23D9B7EA356D}" type="presParOf" srcId="{D8723BAB-767A-194C-8C7F-09C7B1595E07}" destId="{AD3943E3-C4F6-CC45-8967-0A63D33D2E57}" srcOrd="2" destOrd="0" presId="urn:microsoft.com/office/officeart/2008/layout/HalfCircleOrganizationChart"/>
    <dgm:cxn modelId="{0B6D9DC9-03BB-8346-A23E-1DDB381F6A93}" type="presParOf" srcId="{C287066F-036E-974E-B53C-D288E7B7492D}" destId="{89F162E3-86C3-A247-B556-194ADCD26F92}" srcOrd="2" destOrd="0" presId="urn:microsoft.com/office/officeart/2008/layout/HalfCircleOrganizationChart"/>
    <dgm:cxn modelId="{2554CB3C-5507-8E49-9FF7-353F224D830B}" type="presParOf" srcId="{46DA0C5C-DA6F-184E-8057-9B6FDF2395E5}" destId="{C57BCD67-658E-1A46-99C7-B50D9A6B098D}" srcOrd="2" destOrd="0" presId="urn:microsoft.com/office/officeart/2008/layout/HalfCircleOrganizationChart"/>
    <dgm:cxn modelId="{2BFFA9D4-23EB-DC4D-855F-A7259C9D98C3}" type="presParOf" srcId="{46DA0C5C-DA6F-184E-8057-9B6FDF2395E5}" destId="{E1C74C7A-5CAE-6745-9C3E-512BEB480632}" srcOrd="3" destOrd="0" presId="urn:microsoft.com/office/officeart/2008/layout/HalfCircleOrganizationChart"/>
    <dgm:cxn modelId="{60F1EF29-99B7-0745-ADEE-641D8BC3E144}" type="presParOf" srcId="{E1C74C7A-5CAE-6745-9C3E-512BEB480632}" destId="{A86CB6D0-B760-0542-A2F6-A97C909A63D8}" srcOrd="0" destOrd="0" presId="urn:microsoft.com/office/officeart/2008/layout/HalfCircleOrganizationChart"/>
    <dgm:cxn modelId="{836DBAFD-2828-FF4E-9FA4-ABFBDEA66894}" type="presParOf" srcId="{A86CB6D0-B760-0542-A2F6-A97C909A63D8}" destId="{EAD6ED93-E22F-B342-AE1A-B6C1F9B0D930}" srcOrd="0" destOrd="0" presId="urn:microsoft.com/office/officeart/2008/layout/HalfCircleOrganizationChart"/>
    <dgm:cxn modelId="{F53C1B3D-6A83-CA47-B3FF-A6A9DD3F0822}" type="presParOf" srcId="{A86CB6D0-B760-0542-A2F6-A97C909A63D8}" destId="{9F006DEC-30FA-EE4B-8C8F-3BFBB14E5EE2}" srcOrd="1" destOrd="0" presId="urn:microsoft.com/office/officeart/2008/layout/HalfCircleOrganizationChart"/>
    <dgm:cxn modelId="{5715C472-4D40-6241-8AAE-B7F6BD3FCA6F}" type="presParOf" srcId="{A86CB6D0-B760-0542-A2F6-A97C909A63D8}" destId="{BBB15A27-AD7F-2D41-9E5B-177B2D6ED832}" srcOrd="2" destOrd="0" presId="urn:microsoft.com/office/officeart/2008/layout/HalfCircleOrganizationChart"/>
    <dgm:cxn modelId="{94300D2B-2E2E-1743-BEEA-E6156CCE61E5}" type="presParOf" srcId="{A86CB6D0-B760-0542-A2F6-A97C909A63D8}" destId="{5F455797-61A7-8743-81A4-7239B1A26745}" srcOrd="3" destOrd="0" presId="urn:microsoft.com/office/officeart/2008/layout/HalfCircleOrganizationChart"/>
    <dgm:cxn modelId="{1F07D84E-43FC-8642-AA0E-15F91B6DC509}" type="presParOf" srcId="{E1C74C7A-5CAE-6745-9C3E-512BEB480632}" destId="{85569B54-80B2-0048-A0E7-7CEB26102357}" srcOrd="1" destOrd="0" presId="urn:microsoft.com/office/officeart/2008/layout/HalfCircleOrganizationChart"/>
    <dgm:cxn modelId="{8EA8D30E-497E-FD4F-993D-A50213058EE7}" type="presParOf" srcId="{85569B54-80B2-0048-A0E7-7CEB26102357}" destId="{BB073958-7815-FB40-BDAF-45AF7A2E5169}" srcOrd="0" destOrd="0" presId="urn:microsoft.com/office/officeart/2008/layout/HalfCircleOrganizationChart"/>
    <dgm:cxn modelId="{A99979AE-DF67-C94B-BC88-067883C9AAED}" type="presParOf" srcId="{85569B54-80B2-0048-A0E7-7CEB26102357}" destId="{0D0D38DC-9239-1144-8074-A06EBD15059B}" srcOrd="1" destOrd="0" presId="urn:microsoft.com/office/officeart/2008/layout/HalfCircleOrganizationChart"/>
    <dgm:cxn modelId="{C1EBA34E-90FB-CE47-BA79-274A41C26659}" type="presParOf" srcId="{0D0D38DC-9239-1144-8074-A06EBD15059B}" destId="{E0D0D8E7-5E56-BD47-AC22-5DE4658C4743}" srcOrd="0" destOrd="0" presId="urn:microsoft.com/office/officeart/2008/layout/HalfCircleOrganizationChart"/>
    <dgm:cxn modelId="{A576C58D-FBE9-C545-8033-AF7DBED336AB}" type="presParOf" srcId="{E0D0D8E7-5E56-BD47-AC22-5DE4658C4743}" destId="{FE37CA74-B010-5B4A-9245-B4FE5C0936F3}" srcOrd="0" destOrd="0" presId="urn:microsoft.com/office/officeart/2008/layout/HalfCircleOrganizationChart"/>
    <dgm:cxn modelId="{034591B5-8600-C345-87EA-5C876B128FC6}" type="presParOf" srcId="{E0D0D8E7-5E56-BD47-AC22-5DE4658C4743}" destId="{25AD5C54-0035-574A-817A-A84E4C6B6CD7}" srcOrd="1" destOrd="0" presId="urn:microsoft.com/office/officeart/2008/layout/HalfCircleOrganizationChart"/>
    <dgm:cxn modelId="{F743DFEC-A2D8-6D40-BED5-3E7E7EA463C4}" type="presParOf" srcId="{E0D0D8E7-5E56-BD47-AC22-5DE4658C4743}" destId="{7FE79CDA-0903-1B4B-AEE1-8938099C1530}" srcOrd="2" destOrd="0" presId="urn:microsoft.com/office/officeart/2008/layout/HalfCircleOrganizationChart"/>
    <dgm:cxn modelId="{9A9BD247-DCD3-B641-892F-1226E23043A2}" type="presParOf" srcId="{E0D0D8E7-5E56-BD47-AC22-5DE4658C4743}" destId="{8938DF71-BCAE-374B-B635-C2EB8A33BEB8}" srcOrd="3" destOrd="0" presId="urn:microsoft.com/office/officeart/2008/layout/HalfCircleOrganizationChart"/>
    <dgm:cxn modelId="{1C3D87F2-9509-DE49-AF73-5978FA95884D}" type="presParOf" srcId="{0D0D38DC-9239-1144-8074-A06EBD15059B}" destId="{52C447A9-67CE-6649-9486-D141BEC70557}" srcOrd="1" destOrd="0" presId="urn:microsoft.com/office/officeart/2008/layout/HalfCircleOrganizationChart"/>
    <dgm:cxn modelId="{F94C015D-95A7-6842-BF72-B80FB2E76FED}" type="presParOf" srcId="{0D0D38DC-9239-1144-8074-A06EBD15059B}" destId="{AFC681DE-0C0D-C94B-A3BB-D8820D1BF8CC}" srcOrd="2" destOrd="0" presId="urn:microsoft.com/office/officeart/2008/layout/HalfCircleOrganizationChart"/>
    <dgm:cxn modelId="{78F41288-56D5-7745-87AB-8FB65A878EF0}" type="presParOf" srcId="{E1C74C7A-5CAE-6745-9C3E-512BEB480632}" destId="{3D73C42A-BFCD-FD4A-8E6C-217539A5CBB5}" srcOrd="2" destOrd="0" presId="urn:microsoft.com/office/officeart/2008/layout/HalfCircleOrganizationChart"/>
    <dgm:cxn modelId="{7D36F8A4-BA38-9948-8711-6FFA364C3149}" type="presParOf" srcId="{46DA0C5C-DA6F-184E-8057-9B6FDF2395E5}" destId="{685BCBE8-B8F6-204D-BB4D-E9459F3A9640}" srcOrd="4" destOrd="0" presId="urn:microsoft.com/office/officeart/2008/layout/HalfCircleOrganizationChart"/>
    <dgm:cxn modelId="{C6AFDBB1-3DED-5949-A44E-0AA1CB66661D}" type="presParOf" srcId="{46DA0C5C-DA6F-184E-8057-9B6FDF2395E5}" destId="{654D368D-AF51-E740-8810-7F301E557E94}" srcOrd="5" destOrd="0" presId="urn:microsoft.com/office/officeart/2008/layout/HalfCircleOrganizationChart"/>
    <dgm:cxn modelId="{7CD6053C-C50C-F640-970A-FBE883FD32E0}" type="presParOf" srcId="{654D368D-AF51-E740-8810-7F301E557E94}" destId="{26122406-82FF-3241-B1F3-CC5710DAC17C}" srcOrd="0" destOrd="0" presId="urn:microsoft.com/office/officeart/2008/layout/HalfCircleOrganizationChart"/>
    <dgm:cxn modelId="{EA8EA5CE-DB17-9A4B-B1CA-1463300C266E}" type="presParOf" srcId="{26122406-82FF-3241-B1F3-CC5710DAC17C}" destId="{0A3FBFFE-DA3E-DE4B-A428-ED5D9E1F85B3}" srcOrd="0" destOrd="0" presId="urn:microsoft.com/office/officeart/2008/layout/HalfCircleOrganizationChart"/>
    <dgm:cxn modelId="{0C2F029F-77F2-B34B-B645-6FE76B906E4A}" type="presParOf" srcId="{26122406-82FF-3241-B1F3-CC5710DAC17C}" destId="{EAB3A34D-3916-F645-B73D-AA3F552D7073}" srcOrd="1" destOrd="0" presId="urn:microsoft.com/office/officeart/2008/layout/HalfCircleOrganizationChart"/>
    <dgm:cxn modelId="{9CDAADAC-3D04-5541-8CDE-F93D1EBA577D}" type="presParOf" srcId="{26122406-82FF-3241-B1F3-CC5710DAC17C}" destId="{2397D946-CBB7-CA4F-A768-CBA3AF41F5FE}" srcOrd="2" destOrd="0" presId="urn:microsoft.com/office/officeart/2008/layout/HalfCircleOrganizationChart"/>
    <dgm:cxn modelId="{A32FB120-1B61-0C4C-955A-F9FA853D0756}" type="presParOf" srcId="{26122406-82FF-3241-B1F3-CC5710DAC17C}" destId="{57E96F44-5E60-8B4E-8B53-E21309395235}" srcOrd="3" destOrd="0" presId="urn:microsoft.com/office/officeart/2008/layout/HalfCircleOrganizationChart"/>
    <dgm:cxn modelId="{CD54904F-F0E8-A44F-ABCA-65878A47742F}" type="presParOf" srcId="{654D368D-AF51-E740-8810-7F301E557E94}" destId="{39FE883B-2ABC-8B48-8827-A6EB0E161FFC}" srcOrd="1" destOrd="0" presId="urn:microsoft.com/office/officeart/2008/layout/HalfCircleOrganizationChart"/>
    <dgm:cxn modelId="{E93982E1-5D48-FF4B-88D5-7BEA9495F29C}" type="presParOf" srcId="{39FE883B-2ABC-8B48-8827-A6EB0E161FFC}" destId="{418BCD1F-9A4D-D047-8A54-DE788E3B01E8}" srcOrd="0" destOrd="0" presId="urn:microsoft.com/office/officeart/2008/layout/HalfCircleOrganizationChart"/>
    <dgm:cxn modelId="{34575EF2-4D99-E04E-9CB5-7956482AD3A9}" type="presParOf" srcId="{39FE883B-2ABC-8B48-8827-A6EB0E161FFC}" destId="{69E7CEF8-8436-EA47-8BE6-B5FEF3F29097}" srcOrd="1" destOrd="0" presId="urn:microsoft.com/office/officeart/2008/layout/HalfCircleOrganizationChart"/>
    <dgm:cxn modelId="{D40B6573-5365-5641-A5BF-5BE7FC94CF35}" type="presParOf" srcId="{69E7CEF8-8436-EA47-8BE6-B5FEF3F29097}" destId="{36F7BAB5-4137-754D-9177-9C718B50DA2C}" srcOrd="0" destOrd="0" presId="urn:microsoft.com/office/officeart/2008/layout/HalfCircleOrganizationChart"/>
    <dgm:cxn modelId="{9A798116-4BE3-D749-AE9C-B0B0BCD17905}" type="presParOf" srcId="{36F7BAB5-4137-754D-9177-9C718B50DA2C}" destId="{06BFFCC2-6314-1E47-B6FA-33D87C6288D4}" srcOrd="0" destOrd="0" presId="urn:microsoft.com/office/officeart/2008/layout/HalfCircleOrganizationChart"/>
    <dgm:cxn modelId="{3C4F6447-A28D-BD40-B5CD-5F2635F62488}" type="presParOf" srcId="{36F7BAB5-4137-754D-9177-9C718B50DA2C}" destId="{AB8C0013-31C6-6C42-A8F0-7289C63672D7}" srcOrd="1" destOrd="0" presId="urn:microsoft.com/office/officeart/2008/layout/HalfCircleOrganizationChart"/>
    <dgm:cxn modelId="{16A1720F-8AC7-0249-BDEC-D33E8C0D57A1}" type="presParOf" srcId="{36F7BAB5-4137-754D-9177-9C718B50DA2C}" destId="{A363C496-EE21-8B4A-81EF-555F6956A4F4}" srcOrd="2" destOrd="0" presId="urn:microsoft.com/office/officeart/2008/layout/HalfCircleOrganizationChart"/>
    <dgm:cxn modelId="{77AD0AAB-05E3-2C45-93DC-FDE8C7E40758}" type="presParOf" srcId="{36F7BAB5-4137-754D-9177-9C718B50DA2C}" destId="{683A3640-8DA5-2F42-B961-F280B2428BD1}" srcOrd="3" destOrd="0" presId="urn:microsoft.com/office/officeart/2008/layout/HalfCircleOrganizationChart"/>
    <dgm:cxn modelId="{F9474038-860D-FA42-9CFA-59908FA047CF}" type="presParOf" srcId="{69E7CEF8-8436-EA47-8BE6-B5FEF3F29097}" destId="{36D83686-0BE4-294E-93BF-40BD238642BD}" srcOrd="1" destOrd="0" presId="urn:microsoft.com/office/officeart/2008/layout/HalfCircleOrganizationChart"/>
    <dgm:cxn modelId="{8C99DB85-506A-8045-90CB-A61732A0F265}" type="presParOf" srcId="{69E7CEF8-8436-EA47-8BE6-B5FEF3F29097}" destId="{39F1D8B3-2B51-3D4D-AC79-DF56693A090C}" srcOrd="2" destOrd="0" presId="urn:microsoft.com/office/officeart/2008/layout/HalfCircleOrganizationChart"/>
    <dgm:cxn modelId="{733F894A-4EF4-B748-A303-B6FEE6DCCB8A}" type="presParOf" srcId="{654D368D-AF51-E740-8810-7F301E557E94}" destId="{D597C9A3-DEB7-7C43-B105-C419B2F4C8BE}" srcOrd="2" destOrd="0" presId="urn:microsoft.com/office/officeart/2008/layout/HalfCircleOrganizationChart"/>
    <dgm:cxn modelId="{89B6C0D0-9353-F04E-B324-8CBF9E215039}" type="presParOf" srcId="{BDD9F66D-FBBB-4441-95EE-B300CBE174CC}" destId="{6E0718E0-AD85-9649-8D9E-E0962B71DBBE}" srcOrd="2" destOrd="0" presId="urn:microsoft.com/office/officeart/2008/layout/HalfCircleOrganizationChart"/>
    <dgm:cxn modelId="{64910CF3-1198-1C4A-B171-883D50915CFA}" type="presParOf" srcId="{6E0718E0-AD85-9649-8D9E-E0962B71DBBE}" destId="{DCA5C9BF-8EED-4B47-90C6-5F81A9DA5D54}" srcOrd="0" destOrd="0" presId="urn:microsoft.com/office/officeart/2008/layout/HalfCircleOrganizationChart"/>
    <dgm:cxn modelId="{E2BFE27E-7885-4D49-AE03-43E6103CD583}" type="presParOf" srcId="{6E0718E0-AD85-9649-8D9E-E0962B71DBBE}" destId="{E89D12E6-006B-8A4C-BCBB-7B0666FF57D1}" srcOrd="1" destOrd="0" presId="urn:microsoft.com/office/officeart/2008/layout/HalfCircleOrganizationChart"/>
    <dgm:cxn modelId="{21DB875A-B65A-294B-965C-318D6391F0E2}" type="presParOf" srcId="{E89D12E6-006B-8A4C-BCBB-7B0666FF57D1}" destId="{F03501BC-200A-334C-9DCC-A7CF3E24D676}" srcOrd="0" destOrd="0" presId="urn:microsoft.com/office/officeart/2008/layout/HalfCircleOrganizationChart"/>
    <dgm:cxn modelId="{A2076FF4-D7D1-6C4C-9D95-0613155DD65D}" type="presParOf" srcId="{F03501BC-200A-334C-9DCC-A7CF3E24D676}" destId="{B133AD9F-A6AD-3643-BD7D-A6EA758888EC}" srcOrd="0" destOrd="0" presId="urn:microsoft.com/office/officeart/2008/layout/HalfCircleOrganizationChart"/>
    <dgm:cxn modelId="{B343A58E-0B10-724F-BE79-6E1CDA32A41C}" type="presParOf" srcId="{F03501BC-200A-334C-9DCC-A7CF3E24D676}" destId="{4C7DFAB4-D3DC-694D-874E-C22ECA597C63}" srcOrd="1" destOrd="0" presId="urn:microsoft.com/office/officeart/2008/layout/HalfCircleOrganizationChart"/>
    <dgm:cxn modelId="{4EA8C488-F828-DC42-887A-1581366F949F}" type="presParOf" srcId="{F03501BC-200A-334C-9DCC-A7CF3E24D676}" destId="{947779CE-4DC2-224F-AC3B-947850C477BA}" srcOrd="2" destOrd="0" presId="urn:microsoft.com/office/officeart/2008/layout/HalfCircleOrganizationChart"/>
    <dgm:cxn modelId="{02FB06D7-FF7C-1C4C-8473-6BCB4398B411}" type="presParOf" srcId="{F03501BC-200A-334C-9DCC-A7CF3E24D676}" destId="{08356C8E-D04F-CF4D-AD50-AB151D0F8C5F}" srcOrd="3" destOrd="0" presId="urn:microsoft.com/office/officeart/2008/layout/HalfCircleOrganizationChart"/>
    <dgm:cxn modelId="{4F8719CA-87EC-EB48-9CB9-E2FBC1DF6550}" type="presParOf" srcId="{E89D12E6-006B-8A4C-BCBB-7B0666FF57D1}" destId="{40A25737-BB89-B04A-93EA-A4A17632E504}" srcOrd="1" destOrd="0" presId="urn:microsoft.com/office/officeart/2008/layout/HalfCircleOrganizationChart"/>
    <dgm:cxn modelId="{8A4685B5-A4E9-8D46-90DD-CD230BD363D1}" type="presParOf" srcId="{E89D12E6-006B-8A4C-BCBB-7B0666FF57D1}" destId="{D3FF1C28-2D3A-8642-A6E3-DB2955F2C431}" srcOrd="2" destOrd="0" presId="urn:microsoft.com/office/officeart/2008/layout/HalfCircleOrganizationChart"/>
    <dgm:cxn modelId="{3606AEC8-2EEC-1447-8E49-69246CA41082}" type="presParOf" srcId="{6E0718E0-AD85-9649-8D9E-E0962B71DBBE}" destId="{C7B43E85-3A23-8248-B29A-372290260302}" srcOrd="2" destOrd="0" presId="urn:microsoft.com/office/officeart/2008/layout/HalfCircleOrganizationChart"/>
    <dgm:cxn modelId="{1406092C-7328-554A-ABAF-8EB721D3C20F}" type="presParOf" srcId="{6E0718E0-AD85-9649-8D9E-E0962B71DBBE}" destId="{C9C4C000-F143-EA48-84C7-7917DAA32829}" srcOrd="3" destOrd="0" presId="urn:microsoft.com/office/officeart/2008/layout/HalfCircleOrganizationChart"/>
    <dgm:cxn modelId="{EFA1E300-D361-CC45-9997-FD946A481E7D}" type="presParOf" srcId="{C9C4C000-F143-EA48-84C7-7917DAA32829}" destId="{2A52E144-0606-134F-9E53-2540335F2D3F}" srcOrd="0" destOrd="0" presId="urn:microsoft.com/office/officeart/2008/layout/HalfCircleOrganizationChart"/>
    <dgm:cxn modelId="{1582BE5E-D535-1643-882D-B4700529FF2A}" type="presParOf" srcId="{2A52E144-0606-134F-9E53-2540335F2D3F}" destId="{38F474DE-0E1B-6E49-9F12-A794CA74850A}" srcOrd="0" destOrd="0" presId="urn:microsoft.com/office/officeart/2008/layout/HalfCircleOrganizationChart"/>
    <dgm:cxn modelId="{695353A3-11C2-0D45-8BC6-68EA28B7F238}" type="presParOf" srcId="{2A52E144-0606-134F-9E53-2540335F2D3F}" destId="{A39A4AB1-CDE4-314C-B598-5975B3E14A41}" srcOrd="1" destOrd="0" presId="urn:microsoft.com/office/officeart/2008/layout/HalfCircleOrganizationChart"/>
    <dgm:cxn modelId="{ACE7E7EB-A610-9046-A55F-1BECFBE76121}" type="presParOf" srcId="{2A52E144-0606-134F-9E53-2540335F2D3F}" destId="{ED6FF297-C270-E144-9ABB-BFE95ED5CE34}" srcOrd="2" destOrd="0" presId="urn:microsoft.com/office/officeart/2008/layout/HalfCircleOrganizationChart"/>
    <dgm:cxn modelId="{DEA8E435-B309-F347-B5EC-C3F8F8F8B46D}" type="presParOf" srcId="{2A52E144-0606-134F-9E53-2540335F2D3F}" destId="{E113C17C-BFDF-E94E-BC3B-60DB1CAF105A}" srcOrd="3" destOrd="0" presId="urn:microsoft.com/office/officeart/2008/layout/HalfCircleOrganizationChart"/>
    <dgm:cxn modelId="{FF88104F-5EF4-7247-8FF7-5899BFC1FF5A}" type="presParOf" srcId="{C9C4C000-F143-EA48-84C7-7917DAA32829}" destId="{4D701782-C395-8E42-8340-9AAFAC674440}" srcOrd="1" destOrd="0" presId="urn:microsoft.com/office/officeart/2008/layout/HalfCircleOrganizationChart"/>
    <dgm:cxn modelId="{3B95DCBD-0B00-7F4E-AA4F-3E96C59E4AAA}" type="presParOf" srcId="{C9C4C000-F143-EA48-84C7-7917DAA32829}" destId="{A6054A8C-73FC-A148-A33D-D1C4908164C6}" srcOrd="2" destOrd="0" presId="urn:microsoft.com/office/officeart/2008/layout/HalfCircleOrganizationChart"/>
  </dgm:cxnLst>
  <dgm:bg/>
  <dgm:whole>
    <a:ln w="38100" cmpd="sng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0C75C-B680-0B40-AB30-714D3D252F18}">
      <dsp:nvSpPr>
        <dsp:cNvPr id="0" name=""/>
        <dsp:cNvSpPr/>
      </dsp:nvSpPr>
      <dsp:spPr>
        <a:xfrm>
          <a:off x="1542469" y="294187"/>
          <a:ext cx="3801808" cy="3801808"/>
        </a:xfrm>
        <a:prstGeom prst="pie">
          <a:avLst>
            <a:gd name="adj1" fmla="val 16200000"/>
            <a:gd name="adj2" fmla="val 180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Social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media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platforms</a:t>
          </a:r>
          <a:endParaRPr lang="en-US" sz="2500" kern="1200" dirty="0"/>
        </a:p>
      </dsp:txBody>
      <dsp:txXfrm>
        <a:off x="3546113" y="1099809"/>
        <a:ext cx="1357788" cy="1131490"/>
      </dsp:txXfrm>
    </dsp:sp>
    <dsp:sp modelId="{9CACA3E4-A08C-6E4E-9033-0E9B4B982330}">
      <dsp:nvSpPr>
        <dsp:cNvPr id="0" name=""/>
        <dsp:cNvSpPr/>
      </dsp:nvSpPr>
      <dsp:spPr>
        <a:xfrm>
          <a:off x="1464170" y="429966"/>
          <a:ext cx="3801808" cy="3801808"/>
        </a:xfrm>
        <a:prstGeom prst="pie">
          <a:avLst>
            <a:gd name="adj1" fmla="val 1800000"/>
            <a:gd name="adj2" fmla="val 900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Social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brands</a:t>
          </a:r>
          <a:endParaRPr lang="en-US" sz="2500" kern="1200" dirty="0"/>
        </a:p>
      </dsp:txBody>
      <dsp:txXfrm>
        <a:off x="2369363" y="2896616"/>
        <a:ext cx="2036683" cy="995711"/>
      </dsp:txXfrm>
    </dsp:sp>
    <dsp:sp modelId="{CCE19B8B-A2C4-5941-8F8F-B13304003DEF}">
      <dsp:nvSpPr>
        <dsp:cNvPr id="0" name=""/>
        <dsp:cNvSpPr/>
      </dsp:nvSpPr>
      <dsp:spPr>
        <a:xfrm>
          <a:off x="1385871" y="294187"/>
          <a:ext cx="3801808" cy="3801808"/>
        </a:xfrm>
        <a:prstGeom prst="pie">
          <a:avLst>
            <a:gd name="adj1" fmla="val 9000000"/>
            <a:gd name="adj2" fmla="val 1620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Social</a:t>
          </a:r>
          <a:r>
            <a:rPr lang="zh-CN" altLang="en-US" sz="2500" kern="1200" dirty="0" smtClean="0"/>
            <a:t> </a:t>
          </a:r>
          <a:r>
            <a:rPr lang="en-US" altLang="zh-CN" sz="2500" kern="1200" dirty="0" smtClean="0"/>
            <a:t>users</a:t>
          </a:r>
          <a:endParaRPr lang="en-US" sz="2500" kern="1200" dirty="0"/>
        </a:p>
      </dsp:txBody>
      <dsp:txXfrm>
        <a:off x="1826247" y="1099809"/>
        <a:ext cx="1357788" cy="1131490"/>
      </dsp:txXfrm>
    </dsp:sp>
    <dsp:sp modelId="{C9586417-F2F2-B245-BDBE-9F74ED7D3819}">
      <dsp:nvSpPr>
        <dsp:cNvPr id="0" name=""/>
        <dsp:cNvSpPr/>
      </dsp:nvSpPr>
      <dsp:spPr>
        <a:xfrm>
          <a:off x="1307433" y="58837"/>
          <a:ext cx="4272509" cy="427250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81E09D-7890-654C-9317-CB4007B76FE2}">
      <dsp:nvSpPr>
        <dsp:cNvPr id="0" name=""/>
        <dsp:cNvSpPr/>
      </dsp:nvSpPr>
      <dsp:spPr>
        <a:xfrm>
          <a:off x="1228820" y="194376"/>
          <a:ext cx="4272509" cy="427250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0D548-E796-A242-84CC-D392EA369782}">
      <dsp:nvSpPr>
        <dsp:cNvPr id="0" name=""/>
        <dsp:cNvSpPr/>
      </dsp:nvSpPr>
      <dsp:spPr>
        <a:xfrm>
          <a:off x="1150207" y="58837"/>
          <a:ext cx="4272509" cy="427250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43E85-3A23-8248-B29A-372290260302}">
      <dsp:nvSpPr>
        <dsp:cNvPr id="0" name=""/>
        <dsp:cNvSpPr/>
      </dsp:nvSpPr>
      <dsp:spPr>
        <a:xfrm>
          <a:off x="5431963" y="1001519"/>
          <a:ext cx="828666" cy="59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035"/>
              </a:lnTo>
              <a:lnTo>
                <a:pt x="828666" y="5990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5C9BF-8EED-4B47-90C6-5F81A9DA5D54}">
      <dsp:nvSpPr>
        <dsp:cNvPr id="0" name=""/>
        <dsp:cNvSpPr/>
      </dsp:nvSpPr>
      <dsp:spPr>
        <a:xfrm>
          <a:off x="4603297" y="1001519"/>
          <a:ext cx="828666" cy="599035"/>
        </a:xfrm>
        <a:custGeom>
          <a:avLst/>
          <a:gdLst/>
          <a:ahLst/>
          <a:cxnLst/>
          <a:rect l="0" t="0" r="0" b="0"/>
          <a:pathLst>
            <a:path>
              <a:moveTo>
                <a:pt x="828666" y="0"/>
              </a:moveTo>
              <a:lnTo>
                <a:pt x="828666" y="599035"/>
              </a:lnTo>
              <a:lnTo>
                <a:pt x="0" y="59903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8BCD1F-9A4D-D047-8A54-DE788E3B01E8}">
      <dsp:nvSpPr>
        <dsp:cNvPr id="0" name=""/>
        <dsp:cNvSpPr/>
      </dsp:nvSpPr>
      <dsp:spPr>
        <a:xfrm>
          <a:off x="7848074" y="3836955"/>
          <a:ext cx="918521" cy="59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035"/>
              </a:lnTo>
              <a:lnTo>
                <a:pt x="918521" y="59903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BCBE8-B8F6-204D-BB4D-E9459F3A9640}">
      <dsp:nvSpPr>
        <dsp:cNvPr id="0" name=""/>
        <dsp:cNvSpPr/>
      </dsp:nvSpPr>
      <dsp:spPr>
        <a:xfrm>
          <a:off x="5431963" y="1001519"/>
          <a:ext cx="2416111" cy="1837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7380"/>
              </a:lnTo>
              <a:lnTo>
                <a:pt x="2416111" y="1627380"/>
              </a:lnTo>
              <a:lnTo>
                <a:pt x="2416111" y="183704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73958-7815-FB40-BDAF-45AF7A2E5169}">
      <dsp:nvSpPr>
        <dsp:cNvPr id="0" name=""/>
        <dsp:cNvSpPr/>
      </dsp:nvSpPr>
      <dsp:spPr>
        <a:xfrm>
          <a:off x="5431963" y="3836955"/>
          <a:ext cx="918521" cy="59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035"/>
              </a:lnTo>
              <a:lnTo>
                <a:pt x="918521" y="59903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BCD67-658E-1A46-99C7-B50D9A6B098D}">
      <dsp:nvSpPr>
        <dsp:cNvPr id="0" name=""/>
        <dsp:cNvSpPr/>
      </dsp:nvSpPr>
      <dsp:spPr>
        <a:xfrm>
          <a:off x="5386243" y="1001519"/>
          <a:ext cx="91440" cy="1837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3704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019601-9916-8146-BC23-69907DA89609}">
      <dsp:nvSpPr>
        <dsp:cNvPr id="0" name=""/>
        <dsp:cNvSpPr/>
      </dsp:nvSpPr>
      <dsp:spPr>
        <a:xfrm>
          <a:off x="3015852" y="3836955"/>
          <a:ext cx="918521" cy="599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9035"/>
              </a:lnTo>
              <a:lnTo>
                <a:pt x="918521" y="599035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458C0D-2F38-244D-B1C9-22E4253C0681}">
      <dsp:nvSpPr>
        <dsp:cNvPr id="0" name=""/>
        <dsp:cNvSpPr/>
      </dsp:nvSpPr>
      <dsp:spPr>
        <a:xfrm>
          <a:off x="3015852" y="1001519"/>
          <a:ext cx="2416111" cy="1837043"/>
        </a:xfrm>
        <a:custGeom>
          <a:avLst/>
          <a:gdLst/>
          <a:ahLst/>
          <a:cxnLst/>
          <a:rect l="0" t="0" r="0" b="0"/>
          <a:pathLst>
            <a:path>
              <a:moveTo>
                <a:pt x="2416111" y="0"/>
              </a:moveTo>
              <a:lnTo>
                <a:pt x="2416111" y="1627380"/>
              </a:lnTo>
              <a:lnTo>
                <a:pt x="0" y="1627380"/>
              </a:lnTo>
              <a:lnTo>
                <a:pt x="0" y="1837043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692085-EB68-154E-AE51-35EA115AAC5E}">
      <dsp:nvSpPr>
        <dsp:cNvPr id="0" name=""/>
        <dsp:cNvSpPr/>
      </dsp:nvSpPr>
      <dsp:spPr>
        <a:xfrm>
          <a:off x="4932766" y="3126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2118DB-914F-5B40-8CB4-41E4F7200747}">
      <dsp:nvSpPr>
        <dsp:cNvPr id="0" name=""/>
        <dsp:cNvSpPr/>
      </dsp:nvSpPr>
      <dsp:spPr>
        <a:xfrm>
          <a:off x="4932766" y="3126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1DCB8-7E12-934D-B7DD-2F5687A6BC5B}">
      <dsp:nvSpPr>
        <dsp:cNvPr id="0" name=""/>
        <dsp:cNvSpPr/>
      </dsp:nvSpPr>
      <dsp:spPr>
        <a:xfrm>
          <a:off x="4433570" y="182836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Perpetua"/>
              <a:cs typeface="Perpetua"/>
            </a:rPr>
            <a:t>1.</a:t>
          </a:r>
          <a:r>
            <a:rPr lang="zh-CN" altLang="en-US" sz="2400" kern="1200" dirty="0" smtClean="0">
              <a:solidFill>
                <a:schemeClr val="tx1"/>
              </a:solidFill>
              <a:latin typeface="Perpetua"/>
              <a:cs typeface="Perpetua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Perpetua"/>
              <a:cs typeface="Perpetua"/>
            </a:rPr>
            <a:t>Data collection</a:t>
          </a:r>
          <a:endParaRPr lang="en-US" sz="2400" kern="1200" dirty="0">
            <a:solidFill>
              <a:schemeClr val="tx1"/>
            </a:solidFill>
            <a:latin typeface="Perpetua"/>
            <a:cs typeface="Perpetua"/>
          </a:endParaRPr>
        </a:p>
      </dsp:txBody>
      <dsp:txXfrm>
        <a:off x="4433570" y="182836"/>
        <a:ext cx="1996786" cy="638971"/>
      </dsp:txXfrm>
    </dsp:sp>
    <dsp:sp modelId="{169221DA-DDD8-5540-9E72-07638A2BF538}">
      <dsp:nvSpPr>
        <dsp:cNvPr id="0" name=""/>
        <dsp:cNvSpPr/>
      </dsp:nvSpPr>
      <dsp:spPr>
        <a:xfrm>
          <a:off x="2516655" y="2838562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B8122-DA43-6A43-959D-7FCDF29088EA}">
      <dsp:nvSpPr>
        <dsp:cNvPr id="0" name=""/>
        <dsp:cNvSpPr/>
      </dsp:nvSpPr>
      <dsp:spPr>
        <a:xfrm>
          <a:off x="2516655" y="2838562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9EA586-B9FB-9D40-9CCE-89233721ECC5}">
      <dsp:nvSpPr>
        <dsp:cNvPr id="0" name=""/>
        <dsp:cNvSpPr/>
      </dsp:nvSpPr>
      <dsp:spPr>
        <a:xfrm>
          <a:off x="2017459" y="3018273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008000"/>
              </a:solidFill>
              <a:latin typeface="Perpetua"/>
              <a:cs typeface="Perpetua"/>
            </a:rPr>
            <a:t>4.1</a:t>
          </a:r>
          <a:r>
            <a:rPr lang="zh-CN" alt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Network measures</a:t>
          </a:r>
          <a:endParaRPr lang="en-US" sz="2400" kern="1200" dirty="0">
            <a:solidFill>
              <a:srgbClr val="008000"/>
            </a:solidFill>
            <a:latin typeface="Perpetua"/>
            <a:cs typeface="Perpetua"/>
          </a:endParaRPr>
        </a:p>
      </dsp:txBody>
      <dsp:txXfrm>
        <a:off x="2017459" y="3018273"/>
        <a:ext cx="1996786" cy="638971"/>
      </dsp:txXfrm>
    </dsp:sp>
    <dsp:sp modelId="{2BD19A55-E0D7-994E-8F47-39F8B69E66A1}">
      <dsp:nvSpPr>
        <dsp:cNvPr id="0" name=""/>
        <dsp:cNvSpPr/>
      </dsp:nvSpPr>
      <dsp:spPr>
        <a:xfrm>
          <a:off x="3814566" y="4256280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E9DBE-B541-5F4E-931D-75ED6B5DF8EB}">
      <dsp:nvSpPr>
        <dsp:cNvPr id="0" name=""/>
        <dsp:cNvSpPr/>
      </dsp:nvSpPr>
      <dsp:spPr>
        <a:xfrm>
          <a:off x="3814566" y="4256280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0A9F52-62CF-B846-84F8-095A7DD11F94}">
      <dsp:nvSpPr>
        <dsp:cNvPr id="0" name=""/>
        <dsp:cNvSpPr/>
      </dsp:nvSpPr>
      <dsp:spPr>
        <a:xfrm>
          <a:off x="3315370" y="4435991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I</a:t>
          </a:r>
          <a:endParaRPr lang="en-US" sz="2400" kern="1200" dirty="0">
            <a:solidFill>
              <a:srgbClr val="660066"/>
            </a:solidFill>
            <a:latin typeface="Perpetua"/>
            <a:cs typeface="Perpetua"/>
          </a:endParaRPr>
        </a:p>
      </dsp:txBody>
      <dsp:txXfrm>
        <a:off x="3315370" y="4435991"/>
        <a:ext cx="1996786" cy="638971"/>
      </dsp:txXfrm>
    </dsp:sp>
    <dsp:sp modelId="{9F006DEC-30FA-EE4B-8C8F-3BFBB14E5EE2}">
      <dsp:nvSpPr>
        <dsp:cNvPr id="0" name=""/>
        <dsp:cNvSpPr/>
      </dsp:nvSpPr>
      <dsp:spPr>
        <a:xfrm>
          <a:off x="4932766" y="2838562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15A27-AD7F-2D41-9E5B-177B2D6ED832}">
      <dsp:nvSpPr>
        <dsp:cNvPr id="0" name=""/>
        <dsp:cNvSpPr/>
      </dsp:nvSpPr>
      <dsp:spPr>
        <a:xfrm>
          <a:off x="4932766" y="2838562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6ED93-E22F-B342-AE1A-B6C1F9B0D930}">
      <dsp:nvSpPr>
        <dsp:cNvPr id="0" name=""/>
        <dsp:cNvSpPr/>
      </dsp:nvSpPr>
      <dsp:spPr>
        <a:xfrm>
          <a:off x="4433570" y="3018273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008000"/>
              </a:solidFill>
              <a:latin typeface="Perpetua"/>
              <a:cs typeface="Perpetua"/>
            </a:rPr>
            <a:t>4.2</a:t>
          </a:r>
          <a:r>
            <a:rPr lang="zh-CN" alt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Influential brand identification</a:t>
          </a:r>
          <a:endParaRPr lang="en-US" sz="2400" kern="1200" dirty="0">
            <a:solidFill>
              <a:srgbClr val="008000"/>
            </a:solidFill>
            <a:latin typeface="Perpetua"/>
            <a:cs typeface="Perpetua"/>
          </a:endParaRPr>
        </a:p>
      </dsp:txBody>
      <dsp:txXfrm>
        <a:off x="4433570" y="3018273"/>
        <a:ext cx="1996786" cy="638971"/>
      </dsp:txXfrm>
    </dsp:sp>
    <dsp:sp modelId="{25AD5C54-0035-574A-817A-A84E4C6B6CD7}">
      <dsp:nvSpPr>
        <dsp:cNvPr id="0" name=""/>
        <dsp:cNvSpPr/>
      </dsp:nvSpPr>
      <dsp:spPr>
        <a:xfrm>
          <a:off x="6230677" y="4256280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79CDA-0903-1B4B-AEE1-8938099C1530}">
      <dsp:nvSpPr>
        <dsp:cNvPr id="0" name=""/>
        <dsp:cNvSpPr/>
      </dsp:nvSpPr>
      <dsp:spPr>
        <a:xfrm>
          <a:off x="6230677" y="4256280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37CA74-B010-5B4A-9245-B4FE5C0936F3}">
      <dsp:nvSpPr>
        <dsp:cNvPr id="0" name=""/>
        <dsp:cNvSpPr/>
      </dsp:nvSpPr>
      <dsp:spPr>
        <a:xfrm>
          <a:off x="5731481" y="4435991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II</a:t>
          </a:r>
          <a:endParaRPr lang="en-US" sz="2400" kern="1200" dirty="0">
            <a:solidFill>
              <a:srgbClr val="660066"/>
            </a:solidFill>
            <a:latin typeface="Perpetua"/>
            <a:cs typeface="Perpetua"/>
          </a:endParaRPr>
        </a:p>
      </dsp:txBody>
      <dsp:txXfrm>
        <a:off x="5731481" y="4435991"/>
        <a:ext cx="1996786" cy="638971"/>
      </dsp:txXfrm>
    </dsp:sp>
    <dsp:sp modelId="{EAB3A34D-3916-F645-B73D-AA3F552D7073}">
      <dsp:nvSpPr>
        <dsp:cNvPr id="0" name=""/>
        <dsp:cNvSpPr/>
      </dsp:nvSpPr>
      <dsp:spPr>
        <a:xfrm>
          <a:off x="7348878" y="2838562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97D946-CBB7-CA4F-A768-CBA3AF41F5FE}">
      <dsp:nvSpPr>
        <dsp:cNvPr id="0" name=""/>
        <dsp:cNvSpPr/>
      </dsp:nvSpPr>
      <dsp:spPr>
        <a:xfrm>
          <a:off x="7348878" y="2838562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FBFFE-DA3E-DE4B-A428-ED5D9E1F85B3}">
      <dsp:nvSpPr>
        <dsp:cNvPr id="0" name=""/>
        <dsp:cNvSpPr/>
      </dsp:nvSpPr>
      <dsp:spPr>
        <a:xfrm>
          <a:off x="6849681" y="3018273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008000"/>
              </a:solidFill>
              <a:latin typeface="Perpetua"/>
              <a:cs typeface="Perpetua"/>
            </a:rPr>
            <a:t>4.3</a:t>
          </a:r>
          <a:r>
            <a:rPr lang="zh-CN" alt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 </a:t>
          </a:r>
          <a:r>
            <a:rPr lang="en-US" sz="2400" kern="1200" dirty="0" smtClean="0">
              <a:solidFill>
                <a:srgbClr val="008000"/>
              </a:solidFill>
              <a:latin typeface="Perpetua"/>
              <a:cs typeface="Perpetua"/>
            </a:rPr>
            <a:t>Textual sentiment identification</a:t>
          </a:r>
          <a:endParaRPr lang="en-US" sz="2400" kern="1200" dirty="0">
            <a:solidFill>
              <a:srgbClr val="008000"/>
            </a:solidFill>
            <a:latin typeface="Perpetua"/>
            <a:cs typeface="Perpetua"/>
          </a:endParaRPr>
        </a:p>
      </dsp:txBody>
      <dsp:txXfrm>
        <a:off x="6849681" y="3018273"/>
        <a:ext cx="1996786" cy="638971"/>
      </dsp:txXfrm>
    </dsp:sp>
    <dsp:sp modelId="{AB8C0013-31C6-6C42-A8F0-7289C63672D7}">
      <dsp:nvSpPr>
        <dsp:cNvPr id="0" name=""/>
        <dsp:cNvSpPr/>
      </dsp:nvSpPr>
      <dsp:spPr>
        <a:xfrm>
          <a:off x="8646789" y="4256280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3C496-EE21-8B4A-81EF-555F6956A4F4}">
      <dsp:nvSpPr>
        <dsp:cNvPr id="0" name=""/>
        <dsp:cNvSpPr/>
      </dsp:nvSpPr>
      <dsp:spPr>
        <a:xfrm>
          <a:off x="8646789" y="4256280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BFFCC2-6314-1E47-B6FA-33D87C6288D4}">
      <dsp:nvSpPr>
        <dsp:cNvPr id="0" name=""/>
        <dsp:cNvSpPr/>
      </dsp:nvSpPr>
      <dsp:spPr>
        <a:xfrm>
          <a:off x="8147592" y="4435991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Research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rgbClr val="660066"/>
              </a:solidFill>
              <a:latin typeface="Perpetua"/>
              <a:cs typeface="Perpetua"/>
            </a:rPr>
            <a:t>question</a:t>
          </a:r>
          <a:r>
            <a:rPr lang="zh-CN" altLang="en-US" sz="2400" kern="1200" dirty="0" smtClean="0">
              <a:solidFill>
                <a:srgbClr val="660066"/>
              </a:solidFill>
              <a:latin typeface="Perpetua"/>
              <a:cs typeface="Perpetua"/>
            </a:rPr>
            <a:t> </a:t>
          </a:r>
          <a:r>
            <a:rPr lang="en-US" altLang="zh-CN" sz="2400" kern="1200" smtClean="0">
              <a:solidFill>
                <a:srgbClr val="660066"/>
              </a:solidFill>
              <a:latin typeface="Perpetua"/>
              <a:cs typeface="Perpetua"/>
            </a:rPr>
            <a:t>III</a:t>
          </a:r>
          <a:endParaRPr lang="en-US" sz="2400" kern="1200" dirty="0">
            <a:solidFill>
              <a:srgbClr val="660066"/>
            </a:solidFill>
            <a:latin typeface="Perpetua"/>
            <a:cs typeface="Perpetua"/>
          </a:endParaRPr>
        </a:p>
      </dsp:txBody>
      <dsp:txXfrm>
        <a:off x="8147592" y="4435991"/>
        <a:ext cx="1996786" cy="638971"/>
      </dsp:txXfrm>
    </dsp:sp>
    <dsp:sp modelId="{4C7DFAB4-D3DC-694D-874E-C22ECA597C63}">
      <dsp:nvSpPr>
        <dsp:cNvPr id="0" name=""/>
        <dsp:cNvSpPr/>
      </dsp:nvSpPr>
      <dsp:spPr>
        <a:xfrm>
          <a:off x="3724711" y="1420844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7779CE-4DC2-224F-AC3B-947850C477BA}">
      <dsp:nvSpPr>
        <dsp:cNvPr id="0" name=""/>
        <dsp:cNvSpPr/>
      </dsp:nvSpPr>
      <dsp:spPr>
        <a:xfrm>
          <a:off x="3724711" y="1420844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3AD9F-A6AD-3643-BD7D-A6EA758888EC}">
      <dsp:nvSpPr>
        <dsp:cNvPr id="0" name=""/>
        <dsp:cNvSpPr/>
      </dsp:nvSpPr>
      <dsp:spPr>
        <a:xfrm>
          <a:off x="3225514" y="1600555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tx1"/>
              </a:solidFill>
              <a:latin typeface="Perpetua"/>
              <a:cs typeface="Perpetua"/>
            </a:rPr>
            <a:t>2.</a:t>
          </a:r>
          <a:r>
            <a:rPr lang="zh-CN" altLang="en-US" sz="2400" kern="1200" dirty="0" smtClean="0">
              <a:solidFill>
                <a:schemeClr val="tx1"/>
              </a:solidFill>
              <a:latin typeface="Perpetua"/>
              <a:cs typeface="Perpetua"/>
            </a:rPr>
            <a:t> </a:t>
          </a:r>
          <a:r>
            <a:rPr lang="en-US" sz="2400" kern="1200" dirty="0" smtClean="0">
              <a:solidFill>
                <a:schemeClr val="tx1"/>
              </a:solidFill>
              <a:latin typeface="Perpetua"/>
              <a:cs typeface="Perpetua"/>
            </a:rPr>
            <a:t>Data cleansing</a:t>
          </a:r>
          <a:endParaRPr lang="en-US" sz="2400" kern="1200" dirty="0">
            <a:solidFill>
              <a:schemeClr val="tx1"/>
            </a:solidFill>
            <a:latin typeface="Perpetua"/>
            <a:cs typeface="Perpetua"/>
          </a:endParaRPr>
        </a:p>
      </dsp:txBody>
      <dsp:txXfrm>
        <a:off x="3225514" y="1600555"/>
        <a:ext cx="1996786" cy="638971"/>
      </dsp:txXfrm>
    </dsp:sp>
    <dsp:sp modelId="{A39A4AB1-CDE4-314C-B598-5975B3E14A41}">
      <dsp:nvSpPr>
        <dsp:cNvPr id="0" name=""/>
        <dsp:cNvSpPr/>
      </dsp:nvSpPr>
      <dsp:spPr>
        <a:xfrm>
          <a:off x="6140822" y="1420844"/>
          <a:ext cx="998393" cy="998393"/>
        </a:xfrm>
        <a:prstGeom prst="arc">
          <a:avLst>
            <a:gd name="adj1" fmla="val 13200000"/>
            <a:gd name="adj2" fmla="val 192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FF297-C270-E144-9ABB-BFE95ED5CE34}">
      <dsp:nvSpPr>
        <dsp:cNvPr id="0" name=""/>
        <dsp:cNvSpPr/>
      </dsp:nvSpPr>
      <dsp:spPr>
        <a:xfrm>
          <a:off x="6140822" y="1420844"/>
          <a:ext cx="998393" cy="998393"/>
        </a:xfrm>
        <a:prstGeom prst="arc">
          <a:avLst>
            <a:gd name="adj1" fmla="val 2400000"/>
            <a:gd name="adj2" fmla="val 8400000"/>
          </a:avLst>
        </a:pr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F474DE-0E1B-6E49-9F12-A794CA74850A}">
      <dsp:nvSpPr>
        <dsp:cNvPr id="0" name=""/>
        <dsp:cNvSpPr/>
      </dsp:nvSpPr>
      <dsp:spPr>
        <a:xfrm>
          <a:off x="5641626" y="1600555"/>
          <a:ext cx="1996786" cy="638971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solidFill>
                <a:schemeClr val="bg1"/>
              </a:solidFill>
              <a:latin typeface="Perpetua"/>
              <a:cs typeface="Perpetua"/>
            </a:rPr>
            <a:t>3.</a:t>
          </a:r>
          <a:r>
            <a:rPr lang="zh-CN" altLang="en-US" sz="2400" kern="1200" dirty="0" smtClean="0">
              <a:solidFill>
                <a:schemeClr val="bg1"/>
              </a:solidFill>
              <a:latin typeface="Perpetua"/>
              <a:cs typeface="Perpetua"/>
            </a:rPr>
            <a:t> </a:t>
          </a:r>
          <a:r>
            <a:rPr lang="en-US" altLang="zh-CN" sz="2400" kern="1200" dirty="0" smtClean="0">
              <a:solidFill>
                <a:schemeClr val="bg1"/>
              </a:solidFill>
              <a:latin typeface="Perpetua"/>
              <a:cs typeface="Perpetua"/>
            </a:rPr>
            <a:t>Brand-brand n</a:t>
          </a:r>
          <a:r>
            <a:rPr lang="en-US" sz="2400" kern="1200" dirty="0" smtClean="0">
              <a:solidFill>
                <a:schemeClr val="bg1"/>
              </a:solidFill>
              <a:latin typeface="Perpetua"/>
              <a:cs typeface="Perpetua"/>
            </a:rPr>
            <a:t>etwork </a:t>
          </a:r>
          <a:r>
            <a:rPr lang="en-US" altLang="zh-CN" sz="2400" kern="1200" dirty="0" smtClean="0">
              <a:solidFill>
                <a:schemeClr val="bg1"/>
              </a:solidFill>
              <a:latin typeface="Perpetua"/>
              <a:cs typeface="Perpetua"/>
            </a:rPr>
            <a:t>extraction</a:t>
          </a:r>
          <a:endParaRPr lang="en-US" sz="2400" kern="1200" dirty="0">
            <a:solidFill>
              <a:schemeClr val="bg1"/>
            </a:solidFill>
            <a:latin typeface="Perpetua"/>
            <a:cs typeface="Perpetua"/>
          </a:endParaRPr>
        </a:p>
      </dsp:txBody>
      <dsp:txXfrm>
        <a:off x="5641626" y="1600555"/>
        <a:ext cx="1996786" cy="638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2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6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1" y="274641"/>
            <a:ext cx="8006544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4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5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3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6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9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0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7" y="1600203"/>
            <a:ext cx="537147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3" indent="0">
              <a:buNone/>
              <a:defRPr sz="2000" b="1"/>
            </a:lvl2pPr>
            <a:lvl3pPr marL="914266" indent="0">
              <a:buNone/>
              <a:defRPr sz="1800" b="1"/>
            </a:lvl3pPr>
            <a:lvl4pPr marL="1371400" indent="0">
              <a:buNone/>
              <a:defRPr sz="1600" b="1"/>
            </a:lvl4pPr>
            <a:lvl5pPr marL="1828533" indent="0">
              <a:buNone/>
              <a:defRPr sz="1600" b="1"/>
            </a:lvl5pPr>
            <a:lvl6pPr marL="2285666" indent="0">
              <a:buNone/>
              <a:defRPr sz="1600" b="1"/>
            </a:lvl6pPr>
            <a:lvl7pPr marL="2742800" indent="0">
              <a:buNone/>
              <a:defRPr sz="1600" b="1"/>
            </a:lvl7pPr>
            <a:lvl8pPr marL="3199934" indent="0">
              <a:buNone/>
              <a:defRPr sz="1600" b="1"/>
            </a:lvl8pPr>
            <a:lvl9pPr marL="36570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6"/>
            <a:ext cx="5373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5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3" indent="0">
              <a:buNone/>
              <a:defRPr sz="2000" b="1"/>
            </a:lvl2pPr>
            <a:lvl3pPr marL="914266" indent="0">
              <a:buNone/>
              <a:defRPr sz="1800" b="1"/>
            </a:lvl3pPr>
            <a:lvl4pPr marL="1371400" indent="0">
              <a:buNone/>
              <a:defRPr sz="1600" b="1"/>
            </a:lvl4pPr>
            <a:lvl5pPr marL="1828533" indent="0">
              <a:buNone/>
              <a:defRPr sz="1600" b="1"/>
            </a:lvl5pPr>
            <a:lvl6pPr marL="2285666" indent="0">
              <a:buNone/>
              <a:defRPr sz="1600" b="1"/>
            </a:lvl6pPr>
            <a:lvl7pPr marL="2742800" indent="0">
              <a:buNone/>
              <a:defRPr sz="1600" b="1"/>
            </a:lvl7pPr>
            <a:lvl8pPr marL="3199934" indent="0">
              <a:buNone/>
              <a:defRPr sz="1600" b="1"/>
            </a:lvl8pPr>
            <a:lvl9pPr marL="365706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5" y="2174876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8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9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3" indent="0">
              <a:buNone/>
              <a:defRPr sz="1200"/>
            </a:lvl2pPr>
            <a:lvl3pPr marL="914266" indent="0">
              <a:buNone/>
              <a:defRPr sz="1000"/>
            </a:lvl3pPr>
            <a:lvl4pPr marL="1371400" indent="0">
              <a:buNone/>
              <a:defRPr sz="900"/>
            </a:lvl4pPr>
            <a:lvl5pPr marL="1828533" indent="0">
              <a:buNone/>
              <a:defRPr sz="900"/>
            </a:lvl5pPr>
            <a:lvl6pPr marL="2285666" indent="0">
              <a:buNone/>
              <a:defRPr sz="900"/>
            </a:lvl6pPr>
            <a:lvl7pPr marL="2742800" indent="0">
              <a:buNone/>
              <a:defRPr sz="900"/>
            </a:lvl7pPr>
            <a:lvl8pPr marL="3199934" indent="0">
              <a:buNone/>
              <a:defRPr sz="900"/>
            </a:lvl8pPr>
            <a:lvl9pPr marL="36570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6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6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3" indent="0">
              <a:buNone/>
              <a:defRPr sz="2800"/>
            </a:lvl2pPr>
            <a:lvl3pPr marL="914266" indent="0">
              <a:buNone/>
              <a:defRPr sz="2400"/>
            </a:lvl3pPr>
            <a:lvl4pPr marL="1371400" indent="0">
              <a:buNone/>
              <a:defRPr sz="2000"/>
            </a:lvl4pPr>
            <a:lvl5pPr marL="1828533" indent="0">
              <a:buNone/>
              <a:defRPr sz="2000"/>
            </a:lvl5pPr>
            <a:lvl6pPr marL="2285666" indent="0">
              <a:buNone/>
              <a:defRPr sz="2000"/>
            </a:lvl6pPr>
            <a:lvl7pPr marL="2742800" indent="0">
              <a:buNone/>
              <a:defRPr sz="2000"/>
            </a:lvl7pPr>
            <a:lvl8pPr marL="3199934" indent="0">
              <a:buNone/>
              <a:defRPr sz="2000"/>
            </a:lvl8pPr>
            <a:lvl9pPr marL="3657067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6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3" indent="0">
              <a:buNone/>
              <a:defRPr sz="1200"/>
            </a:lvl2pPr>
            <a:lvl3pPr marL="914266" indent="0">
              <a:buNone/>
              <a:defRPr sz="1000"/>
            </a:lvl3pPr>
            <a:lvl4pPr marL="1371400" indent="0">
              <a:buNone/>
              <a:defRPr sz="900"/>
            </a:lvl4pPr>
            <a:lvl5pPr marL="1828533" indent="0">
              <a:buNone/>
              <a:defRPr sz="900"/>
            </a:lvl5pPr>
            <a:lvl6pPr marL="2285666" indent="0">
              <a:buNone/>
              <a:defRPr sz="900"/>
            </a:lvl6pPr>
            <a:lvl7pPr marL="2742800" indent="0">
              <a:buNone/>
              <a:defRPr sz="900"/>
            </a:lvl7pPr>
            <a:lvl8pPr marL="3199934" indent="0">
              <a:buNone/>
              <a:defRPr sz="900"/>
            </a:lvl8pPr>
            <a:lvl9pPr marL="365706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5" cy="1143000"/>
          </a:xfrm>
          <a:prstGeom prst="rect">
            <a:avLst/>
          </a:prstGeom>
        </p:spPr>
        <p:txBody>
          <a:bodyPr vert="horz" lIns="91427" tIns="45713" rIns="91427" bIns="457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3"/>
            <a:ext cx="10945655" cy="4525963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3"/>
            <a:ext cx="2837762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62106-8F9E-174B-9F07-FD29FCEA4ABE}" type="datetimeFigureOut">
              <a:rPr lang="en-US" smtClean="0"/>
              <a:t>9/3/14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3"/>
            <a:ext cx="3851249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6" y="6356353"/>
            <a:ext cx="2837762" cy="365125"/>
          </a:xfrm>
          <a:prstGeom prst="rect">
            <a:avLst/>
          </a:prstGeom>
        </p:spPr>
        <p:txBody>
          <a:bodyPr vert="horz" lIns="91427" tIns="45713" rIns="91427" bIns="45713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9E9B2-176B-E243-AD2E-379B4F86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8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13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0" indent="-342850" algn="l" defTabSz="457133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42" indent="-285709" algn="l" defTabSz="457133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33" indent="-228567" algn="l" defTabSz="45713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966" indent="-228567" algn="l" defTabSz="457133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00" indent="-228567" algn="l" defTabSz="457133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33" indent="-228567" algn="l" defTabSz="45713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367" indent="-228567" algn="l" defTabSz="45713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00" indent="-228567" algn="l" defTabSz="45713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4" indent="-228567" algn="l" defTabSz="45713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3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6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0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3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66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0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4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67" algn="l" defTabSz="4571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8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9.emf"/><Relationship Id="rId9" Type="http://schemas.openxmlformats.org/officeDocument/2006/relationships/image" Target="../media/image20.emf"/><Relationship Id="rId10" Type="http://schemas.openxmlformats.org/officeDocument/2006/relationships/image" Target="../media/image16.emf"/><Relationship Id="rId11" Type="http://schemas.openxmlformats.org/officeDocument/2006/relationships/image" Target="../media/image2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198" y="856489"/>
            <a:ext cx="10337562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erpetua"/>
                <a:cs typeface="Perpetua"/>
              </a:rPr>
              <a:t>Empirical Analysis of Implicit Brand Networks on Social Media 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pic>
        <p:nvPicPr>
          <p:cNvPr id="4" name="Picture 3" descr="Screen Shot 2014-08-15 at 3.37.2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59" y="91659"/>
            <a:ext cx="4875033" cy="730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35" y="5904168"/>
            <a:ext cx="1069128" cy="743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700" y="5948245"/>
            <a:ext cx="930163" cy="699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230411"/>
            <a:ext cx="12161838" cy="3194706"/>
          </a:xfrm>
          <a:prstGeom prst="rect">
            <a:avLst/>
          </a:prstGeom>
        </p:spPr>
        <p:txBody>
          <a:bodyPr wrap="square" lIns="91427" tIns="45713" rIns="91427" bIns="45713">
            <a:spAutoFit/>
          </a:bodyPr>
          <a:lstStyle/>
          <a:p>
            <a:pPr lvl="0" algn="ctr">
              <a:spcBef>
                <a:spcPct val="20000"/>
              </a:spcBef>
            </a:pPr>
            <a:endParaRPr lang="en-US" sz="2400" b="1" dirty="0" smtClean="0">
              <a:solidFill>
                <a:srgbClr val="800000"/>
              </a:solidFill>
              <a:latin typeface="Perpetua"/>
              <a:cs typeface="Perpetua"/>
            </a:endParaRPr>
          </a:p>
          <a:p>
            <a:pPr lvl="0" algn="ctr">
              <a:spcBef>
                <a:spcPct val="20000"/>
              </a:spcBef>
            </a:pPr>
            <a:endParaRPr lang="en-US" sz="2400" b="1" dirty="0">
              <a:solidFill>
                <a:srgbClr val="800000"/>
              </a:solidFill>
              <a:latin typeface="Perpetua"/>
              <a:cs typeface="Perpetua"/>
            </a:endParaRPr>
          </a:p>
          <a:p>
            <a:pPr lvl="0" algn="ctr">
              <a:spcBef>
                <a:spcPct val="20000"/>
              </a:spcBef>
            </a:pPr>
            <a:endParaRPr lang="en-US" sz="2400" b="1" dirty="0" smtClean="0">
              <a:solidFill>
                <a:srgbClr val="800000"/>
              </a:solidFill>
              <a:latin typeface="Perpetua"/>
              <a:cs typeface="Perpetua"/>
            </a:endParaRPr>
          </a:p>
          <a:p>
            <a:pPr lvl="0" algn="ctr">
              <a:spcBef>
                <a:spcPct val="20000"/>
              </a:spcBef>
            </a:pPr>
            <a:r>
              <a:rPr lang="en-US" sz="2400" b="1" dirty="0" smtClean="0">
                <a:solidFill>
                  <a:srgbClr val="800000"/>
                </a:solidFill>
                <a:latin typeface="Perpetua"/>
                <a:cs typeface="Perpetua"/>
              </a:rPr>
              <a:t>Authors</a:t>
            </a:r>
            <a:r>
              <a:rPr lang="en-US" sz="2400" b="1" dirty="0">
                <a:solidFill>
                  <a:srgbClr val="800000"/>
                </a:solidFill>
                <a:latin typeface="Perpetua"/>
                <a:cs typeface="Perpetua"/>
              </a:rPr>
              <a:t>: Kunpeng </a:t>
            </a:r>
            <a:r>
              <a:rPr lang="en-US" sz="2400" b="1" dirty="0" smtClean="0">
                <a:solidFill>
                  <a:srgbClr val="800000"/>
                </a:solidFill>
                <a:latin typeface="Perpetua"/>
                <a:cs typeface="Perpetua"/>
              </a:rPr>
              <a:t>Zhang, Sid Bhattacharya, </a:t>
            </a:r>
            <a:r>
              <a:rPr lang="en-US" sz="2400" b="1" dirty="0" err="1" smtClean="0">
                <a:solidFill>
                  <a:srgbClr val="800000"/>
                </a:solidFill>
                <a:latin typeface="Perpetua"/>
                <a:cs typeface="Perpetua"/>
              </a:rPr>
              <a:t>SudhaRam</a:t>
            </a:r>
            <a:endParaRPr lang="en-US" sz="2400" b="1" dirty="0">
              <a:solidFill>
                <a:srgbClr val="800000"/>
              </a:solidFill>
              <a:latin typeface="Perpetua"/>
              <a:cs typeface="Perpetua"/>
            </a:endParaRPr>
          </a:p>
          <a:p>
            <a:pPr lvl="0" algn="ctr">
              <a:spcBef>
                <a:spcPct val="20000"/>
              </a:spcBef>
            </a:pPr>
            <a:r>
              <a:rPr lang="en-US" sz="2400" b="1" dirty="0">
                <a:solidFill>
                  <a:srgbClr val="800000"/>
                </a:solidFill>
                <a:latin typeface="Perpetua"/>
                <a:cs typeface="Perpetua"/>
              </a:rPr>
              <a:t>September 2, 2014</a:t>
            </a:r>
          </a:p>
          <a:p>
            <a:pPr lvl="0" algn="ctr">
              <a:spcBef>
                <a:spcPct val="20000"/>
              </a:spcBef>
            </a:pPr>
            <a:endParaRPr lang="en-US" sz="2400" b="1" dirty="0">
              <a:solidFill>
                <a:srgbClr val="800000"/>
              </a:solidFill>
              <a:latin typeface="Perpetua"/>
              <a:cs typeface="Perpetua"/>
            </a:endParaRPr>
          </a:p>
          <a:p>
            <a:pPr lvl="0" algn="ctr">
              <a:spcBef>
                <a:spcPct val="20000"/>
              </a:spcBef>
            </a:pPr>
            <a:endParaRPr lang="en-US" sz="2800" dirty="0">
              <a:solidFill>
                <a:srgbClr val="800000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3783529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045215" cy="72744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Dataset after Cleansing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395564"/>
              </p:ext>
            </p:extLst>
          </p:nvPr>
        </p:nvGraphicFramePr>
        <p:xfrm>
          <a:off x="637414" y="1077665"/>
          <a:ext cx="11245323" cy="525686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748441"/>
                <a:gridCol w="3748441"/>
                <a:gridCol w="3748441"/>
              </a:tblGrid>
              <a:tr h="1077246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Description and statistics before and after data cleansing. Cleaned dataset containing top 2,000 brands.</a:t>
                      </a:r>
                      <a:endParaRPr lang="en-US" sz="2300" dirty="0">
                        <a:solidFill>
                          <a:schemeClr val="tx1"/>
                        </a:solidFill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  <a:tr h="601639">
                <a:tc gridSpan="2"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chemeClr val="bg1"/>
                          </a:solidFill>
                          <a:latin typeface="Perpetua"/>
                          <a:cs typeface="Perpetua"/>
                        </a:rPr>
                        <a:t>After cleaning</a:t>
                      </a:r>
                      <a:endParaRPr lang="en-US" sz="2300" dirty="0">
                        <a:solidFill>
                          <a:schemeClr val="bg1"/>
                        </a:solidFill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solidFill>
                            <a:srgbClr val="FFFFFF"/>
                          </a:solidFill>
                          <a:latin typeface="Perpetua"/>
                          <a:cs typeface="Perpetua"/>
                        </a:rPr>
                        <a:t>After selecting top brands</a:t>
                      </a:r>
                      <a:endParaRPr lang="en-US" sz="2300" dirty="0">
                        <a:solidFill>
                          <a:srgbClr val="FFFFFF"/>
                        </a:solidFill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33640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brands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7,580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2,000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unique users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97,699,832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16,306,977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comments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2, 327, 635, 302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470, 742, 158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79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positive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comments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651, 231, 870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179, 009, 470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79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negative comments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234, 571, 177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60, 613, 968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3379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brand categories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150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118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6400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posts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13, 206, 402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Perpetua"/>
                          <a:ea typeface="+mn-ea"/>
                          <a:cs typeface="Perpetua"/>
                        </a:rPr>
                        <a:t>3, 793, 941</a:t>
                      </a:r>
                      <a:endParaRPr lang="en-US" sz="2300" dirty="0" smtClean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1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53" y="49173"/>
            <a:ext cx="12116804" cy="84957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Brand-brand network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6" y="871554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Weighted and undirected brand-brand network (B)</a:t>
            </a:r>
          </a:p>
          <a:p>
            <a:pPr lvl="1"/>
            <a:r>
              <a:rPr lang="en-US" dirty="0" smtClean="0">
                <a:latin typeface="Perpetua"/>
                <a:cs typeface="Perpetua"/>
              </a:rPr>
              <a:t>A node is a brand</a:t>
            </a:r>
          </a:p>
          <a:p>
            <a:pPr lvl="1"/>
            <a:r>
              <a:rPr lang="en-US" dirty="0" smtClean="0">
                <a:latin typeface="Perpetua"/>
                <a:cs typeface="Perpetua"/>
              </a:rPr>
              <a:t>A link </a:t>
            </a:r>
            <a:r>
              <a:rPr lang="en-US" dirty="0">
                <a:latin typeface="Perpetua"/>
                <a:cs typeface="Perpetua"/>
              </a:rPr>
              <a:t>between two brands is created if the same user commented on or liked posts made by both </a:t>
            </a:r>
            <a:r>
              <a:rPr lang="en-US" dirty="0" smtClean="0">
                <a:latin typeface="Perpetua"/>
                <a:cs typeface="Perpetua"/>
              </a:rPr>
              <a:t>brands</a:t>
            </a:r>
          </a:p>
          <a:p>
            <a:pPr lvl="1"/>
            <a:r>
              <a:rPr lang="en-US" dirty="0" smtClean="0">
                <a:latin typeface="Perpetua"/>
                <a:cs typeface="Perpetua"/>
              </a:rPr>
              <a:t>Network generation using Hadoop (</a:t>
            </a:r>
            <a:r>
              <a:rPr lang="en-US" dirty="0" err="1" smtClean="0">
                <a:latin typeface="Perpetua"/>
                <a:cs typeface="Perpetua"/>
              </a:rPr>
              <a:t>MapReduce</a:t>
            </a:r>
            <a:r>
              <a:rPr lang="en-US" dirty="0" smtClean="0">
                <a:latin typeface="Perpetua"/>
                <a:cs typeface="Perpetua"/>
              </a:rPr>
              <a:t> algorithm)</a:t>
            </a:r>
          </a:p>
          <a:p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051" y="3494763"/>
            <a:ext cx="3498677" cy="24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645"/>
            <a:ext cx="12161838" cy="6867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Network normalization (B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</a:t>
            </a:r>
            <a:r>
              <a:rPr lang="en-US" dirty="0" err="1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B</a:t>
            </a:r>
            <a:r>
              <a:rPr lang="en-US" baseline="-25000" dirty="0" err="1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n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3378"/>
            <a:ext cx="12161838" cy="47379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A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comparison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across brands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requires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normalization of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link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weights. </a:t>
            </a:r>
            <a:endParaRPr lang="en-US" dirty="0" smtClean="0">
              <a:solidFill>
                <a:schemeClr val="bg1"/>
              </a:solidFill>
              <a:latin typeface="Perpetua"/>
              <a:cs typeface="Perpetua"/>
            </a:endParaRPr>
          </a:p>
          <a:p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G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lobal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maximum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weight based technique will lose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global network semantics such as the distribution of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connection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strength among links of a brand relative to the size of a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brand: </a:t>
            </a:r>
            <a:r>
              <a:rPr lang="en-US" dirty="0" smtClean="0">
                <a:latin typeface="Perpetua"/>
                <a:cs typeface="Perpetua"/>
              </a:rPr>
              <a:t>Connection </a:t>
            </a:r>
            <a:r>
              <a:rPr lang="en-US" dirty="0">
                <a:latin typeface="Perpetua"/>
                <a:cs typeface="Perpetua"/>
              </a:rPr>
              <a:t>(b</a:t>
            </a:r>
            <a:r>
              <a:rPr lang="en-US" baseline="-25000" dirty="0">
                <a:latin typeface="Perpetua"/>
                <a:cs typeface="Perpetua"/>
              </a:rPr>
              <a:t>1</a:t>
            </a:r>
            <a:r>
              <a:rPr lang="en-US" dirty="0">
                <a:latin typeface="Perpetua"/>
                <a:cs typeface="Perpetua"/>
              </a:rPr>
              <a:t>,b</a:t>
            </a:r>
            <a:r>
              <a:rPr lang="en-US" baseline="-25000" dirty="0">
                <a:latin typeface="Perpetua"/>
                <a:cs typeface="Perpetua"/>
              </a:rPr>
              <a:t>3</a:t>
            </a:r>
            <a:r>
              <a:rPr lang="en-US" dirty="0">
                <a:latin typeface="Perpetua"/>
                <a:cs typeface="Perpetua"/>
              </a:rPr>
              <a:t>) </a:t>
            </a:r>
            <a:r>
              <a:rPr lang="en-US" dirty="0" smtClean="0">
                <a:latin typeface="Perpetua"/>
                <a:cs typeface="Perpetua"/>
              </a:rPr>
              <a:t>vs. connection </a:t>
            </a:r>
            <a:r>
              <a:rPr lang="en-US" dirty="0">
                <a:latin typeface="Perpetua"/>
                <a:cs typeface="Perpetua"/>
              </a:rPr>
              <a:t>(b</a:t>
            </a:r>
            <a:r>
              <a:rPr lang="en-US" baseline="-25000" dirty="0">
                <a:latin typeface="Perpetua"/>
                <a:cs typeface="Perpetua"/>
              </a:rPr>
              <a:t>1</a:t>
            </a:r>
            <a:r>
              <a:rPr lang="en-US" dirty="0">
                <a:latin typeface="Perpetua"/>
                <a:cs typeface="Perpetua"/>
              </a:rPr>
              <a:t>,b</a:t>
            </a:r>
            <a:r>
              <a:rPr lang="en-US" baseline="-25000" dirty="0">
                <a:latin typeface="Perpetua"/>
                <a:cs typeface="Perpetua"/>
              </a:rPr>
              <a:t>2</a:t>
            </a:r>
            <a:r>
              <a:rPr lang="en-US" dirty="0">
                <a:latin typeface="Perpetua"/>
                <a:cs typeface="Perpetua"/>
              </a:rPr>
              <a:t>), </a:t>
            </a:r>
            <a:r>
              <a:rPr lang="en-US" dirty="0" smtClean="0">
                <a:latin typeface="Perpetua"/>
                <a:cs typeface="Perpetua"/>
              </a:rPr>
              <a:t>(</a:t>
            </a:r>
            <a:r>
              <a:rPr lang="en-US" dirty="0">
                <a:latin typeface="Perpetua"/>
                <a:cs typeface="Perpetua"/>
              </a:rPr>
              <a:t>100%) of b</a:t>
            </a:r>
            <a:r>
              <a:rPr lang="en-US" baseline="-25000" dirty="0">
                <a:latin typeface="Perpetua"/>
                <a:cs typeface="Perpetua"/>
              </a:rPr>
              <a:t>3</a:t>
            </a:r>
            <a:r>
              <a:rPr lang="en-US" dirty="0">
                <a:latin typeface="Perpetua"/>
                <a:cs typeface="Perpetua"/>
              </a:rPr>
              <a:t> users </a:t>
            </a:r>
            <a:r>
              <a:rPr lang="en-US" dirty="0" smtClean="0">
                <a:latin typeface="Perpetua"/>
                <a:cs typeface="Perpetua"/>
              </a:rPr>
              <a:t>connected </a:t>
            </a:r>
            <a:r>
              <a:rPr lang="en-US" dirty="0">
                <a:latin typeface="Perpetua"/>
                <a:cs typeface="Perpetua"/>
              </a:rPr>
              <a:t>to </a:t>
            </a:r>
            <a:r>
              <a:rPr lang="en-US" dirty="0" smtClean="0">
                <a:latin typeface="Perpetua"/>
                <a:cs typeface="Perpetua"/>
              </a:rPr>
              <a:t>b</a:t>
            </a:r>
            <a:r>
              <a:rPr lang="en-US" baseline="-25000" dirty="0" smtClean="0">
                <a:latin typeface="Perpetua"/>
                <a:cs typeface="Perpetua"/>
              </a:rPr>
              <a:t>1</a:t>
            </a:r>
            <a:r>
              <a:rPr lang="en-US" dirty="0">
                <a:latin typeface="Perpetua"/>
                <a:cs typeface="Perpetua"/>
              </a:rPr>
              <a:t>;</a:t>
            </a:r>
            <a:r>
              <a:rPr lang="en-US" dirty="0" smtClean="0">
                <a:latin typeface="Perpetua"/>
                <a:cs typeface="Perpetua"/>
              </a:rPr>
              <a:t>only </a:t>
            </a:r>
            <a:r>
              <a:rPr lang="en-US" dirty="0">
                <a:latin typeface="Perpetua"/>
                <a:cs typeface="Perpetua"/>
              </a:rPr>
              <a:t>10% of b</a:t>
            </a:r>
            <a:r>
              <a:rPr lang="en-US" baseline="-25000" dirty="0">
                <a:latin typeface="Perpetua"/>
                <a:cs typeface="Perpetua"/>
              </a:rPr>
              <a:t>2</a:t>
            </a:r>
            <a:r>
              <a:rPr lang="en-US" dirty="0">
                <a:latin typeface="Perpetua"/>
                <a:cs typeface="Perpetua"/>
              </a:rPr>
              <a:t> users </a:t>
            </a:r>
            <a:r>
              <a:rPr lang="en-US" dirty="0" smtClean="0">
                <a:latin typeface="Perpetua"/>
                <a:cs typeface="Perpetua"/>
              </a:rPr>
              <a:t>interested </a:t>
            </a:r>
            <a:r>
              <a:rPr lang="en-US" dirty="0">
                <a:latin typeface="Perpetua"/>
                <a:cs typeface="Perpetua"/>
              </a:rPr>
              <a:t>in b</a:t>
            </a:r>
            <a:r>
              <a:rPr lang="en-US" baseline="-25000" dirty="0">
                <a:latin typeface="Perpetua"/>
                <a:cs typeface="Perpetua"/>
              </a:rPr>
              <a:t>1</a:t>
            </a:r>
            <a:r>
              <a:rPr lang="en-US" dirty="0">
                <a:latin typeface="Perpetua"/>
                <a:cs typeface="Perpetua"/>
              </a:rPr>
              <a:t>.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998" y="4296427"/>
            <a:ext cx="3848473" cy="23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51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045218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Network normalization (B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</a:t>
            </a:r>
            <a:r>
              <a:rPr lang="en-US" dirty="0" err="1" smtClean="0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B</a:t>
            </a:r>
            <a:r>
              <a:rPr lang="en-US" baseline="-25000" dirty="0" err="1" smtClean="0">
                <a:solidFill>
                  <a:schemeClr val="bg1"/>
                </a:solidFill>
                <a:latin typeface="Perpetua"/>
                <a:cs typeface="Perpetua"/>
                <a:sym typeface="Wingdings"/>
              </a:rPr>
              <a:t>n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)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6620" y="717064"/>
            <a:ext cx="12278458" cy="32662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Two step normalization strategy: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Step I: 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normalize each individual link between two brands </a:t>
            </a:r>
            <a:r>
              <a:rPr lang="en-US" i="1" dirty="0">
                <a:solidFill>
                  <a:srgbClr val="000000"/>
                </a:solidFill>
                <a:latin typeface="Perpetua"/>
                <a:cs typeface="Perpetua"/>
              </a:rPr>
              <a:t>b</a:t>
            </a:r>
            <a:r>
              <a:rPr lang="en-US" i="1" baseline="-25000" dirty="0">
                <a:solidFill>
                  <a:srgbClr val="000000"/>
                </a:solidFill>
                <a:latin typeface="Perpetua"/>
                <a:cs typeface="Perpetua"/>
              </a:rPr>
              <a:t>i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Perpetua"/>
                <a:cs typeface="Perpetua"/>
              </a:rPr>
              <a:t>b</a:t>
            </a:r>
            <a:r>
              <a:rPr lang="en-US" i="1" baseline="-25000" dirty="0" err="1">
                <a:solidFill>
                  <a:srgbClr val="000000"/>
                </a:solidFill>
                <a:latin typeface="Perpetua"/>
                <a:cs typeface="Perpetua"/>
              </a:rPr>
              <a:t>j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 by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setting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Perpetua"/>
              <a:cs typeface="Perpetua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Step II: 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normalize all 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    by 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setting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                          , 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where </a:t>
            </a:r>
            <a:r>
              <a:rPr lang="en-US" i="1" dirty="0">
                <a:solidFill>
                  <a:srgbClr val="000000"/>
                </a:solidFill>
                <a:latin typeface="Perpetua"/>
                <a:cs typeface="Perpetua"/>
              </a:rPr>
              <a:t>f</a:t>
            </a:r>
            <a:r>
              <a:rPr lang="en-US" i="1" baseline="-25000" dirty="0">
                <a:solidFill>
                  <a:srgbClr val="000000"/>
                </a:solidFill>
                <a:latin typeface="Perpetua"/>
                <a:cs typeface="Perpetua"/>
              </a:rPr>
              <a:t>i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 and </a:t>
            </a:r>
            <a:r>
              <a:rPr lang="en-US" i="1" dirty="0" err="1">
                <a:solidFill>
                  <a:srgbClr val="000000"/>
                </a:solidFill>
                <a:latin typeface="Perpetua"/>
                <a:cs typeface="Perpetua"/>
              </a:rPr>
              <a:t>f</a:t>
            </a:r>
            <a:r>
              <a:rPr lang="en-US" i="1" baseline="-25000" dirty="0" err="1">
                <a:solidFill>
                  <a:srgbClr val="000000"/>
                </a:solidFill>
                <a:latin typeface="Perpetua"/>
                <a:cs typeface="Perpetua"/>
              </a:rPr>
              <a:t>j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are number </a:t>
            </a:r>
            <a:r>
              <a:rPr lang="en-US" dirty="0">
                <a:solidFill>
                  <a:srgbClr val="000000"/>
                </a:solidFill>
                <a:latin typeface="Perpetua"/>
                <a:cs typeface="Perpetua"/>
              </a:rPr>
              <a:t>of fans for brand i and brand j, respectively.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03200"/>
              </p:ext>
            </p:extLst>
          </p:nvPr>
        </p:nvGraphicFramePr>
        <p:xfrm>
          <a:off x="10098979" y="1031614"/>
          <a:ext cx="2062859" cy="97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Equation" r:id="rId3" imgW="723900" imgH="457200" progId="Equation.3">
                  <p:embed/>
                </p:oleObj>
              </mc:Choice>
              <mc:Fallback>
                <p:oleObj name="Equation" r:id="rId3" imgW="7239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8979" y="1031614"/>
                        <a:ext cx="2062859" cy="9795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5467"/>
              </p:ext>
            </p:extLst>
          </p:nvPr>
        </p:nvGraphicFramePr>
        <p:xfrm>
          <a:off x="3462622" y="2455103"/>
          <a:ext cx="490465" cy="460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Equation" r:id="rId5" imgW="203200" imgH="254000" progId="Equation.3">
                  <p:embed/>
                </p:oleObj>
              </mc:Choice>
              <mc:Fallback>
                <p:oleObj name="Equation" r:id="rId5" imgW="203200" imgH="254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2622" y="2455103"/>
                        <a:ext cx="490465" cy="460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481501"/>
              </p:ext>
            </p:extLst>
          </p:nvPr>
        </p:nvGraphicFramePr>
        <p:xfrm>
          <a:off x="5231953" y="2354894"/>
          <a:ext cx="2267277" cy="670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Equation" r:id="rId7" imgW="1193800" imgH="469900" progId="Equation.3">
                  <p:embed/>
                </p:oleObj>
              </mc:Choice>
              <mc:Fallback>
                <p:oleObj name="Equation" r:id="rId7" imgW="11938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1953" y="2354894"/>
                        <a:ext cx="2267277" cy="670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372" y="4105918"/>
            <a:ext cx="3246978" cy="228235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4" y="4093735"/>
            <a:ext cx="3194733" cy="229454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605" y="4093732"/>
            <a:ext cx="3308756" cy="2294542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953088" y="4546256"/>
            <a:ext cx="686611" cy="929676"/>
          </a:xfrm>
          <a:prstGeom prst="rightArrow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7886677" y="4686440"/>
            <a:ext cx="686611" cy="929676"/>
          </a:xfrm>
          <a:prstGeom prst="rightArrow">
            <a:avLst/>
          </a:prstGeom>
          <a:solidFill>
            <a:srgbClr val="4BAC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Network measures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362603"/>
              </p:ext>
            </p:extLst>
          </p:nvPr>
        </p:nvGraphicFramePr>
        <p:xfrm>
          <a:off x="1820525" y="1492794"/>
          <a:ext cx="8707240" cy="44385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269212"/>
                <a:gridCol w="2438028"/>
              </a:tblGrid>
              <a:tr h="893692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Property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Network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</a:t>
                      </a:r>
                      <a:r>
                        <a:rPr lang="en-US" sz="2300" baseline="0" dirty="0" err="1" smtClean="0">
                          <a:latin typeface="Perpetua"/>
                          <a:cs typeface="Perpetua"/>
                        </a:rPr>
                        <a:t>B</a:t>
                      </a:r>
                      <a:r>
                        <a:rPr lang="en-US" sz="2300" baseline="-25000" dirty="0" err="1" smtClean="0">
                          <a:latin typeface="Perpetua"/>
                          <a:cs typeface="Perpetua"/>
                        </a:rPr>
                        <a:t>n</a:t>
                      </a:r>
                      <a:endParaRPr lang="en-US" sz="2300" baseline="-250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nodes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2,000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Number of links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965,605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Average weighted degree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0.662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Network density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0.483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Network diameter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4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Average clustering coefficient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0.785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Average weighted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clustering coefficient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0.882</a:t>
                      </a: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Average path length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1.503</a:t>
                      </a: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8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Network Measures: Centrality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Degree centrality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measures the connectivity of a node</a:t>
            </a: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Closeness centrality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Measures how far a node is from the rest of nodes</a:t>
            </a: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Betweeness centrality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A node acts as a bridge connecting two communities</a:t>
            </a: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Eigenvector centrality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Perpetua"/>
                <a:cs typeface="Perpetua"/>
              </a:rPr>
              <a:t>Measures the influence of a node</a:t>
            </a:r>
          </a:p>
        </p:txBody>
      </p:sp>
    </p:spTree>
    <p:extLst>
      <p:ext uri="{BB962C8B-B14F-4D97-AF65-F5344CB8AC3E}">
        <p14:creationId xmlns:p14="http://schemas.microsoft.com/office/powerpoint/2010/main" val="1187583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Influential brand identification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Eigenvector centrality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023" y="2683320"/>
            <a:ext cx="6542212" cy="28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53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26195"/>
            <a:ext cx="12161838" cy="92472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Influential brands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283" y="798534"/>
            <a:ext cx="11728676" cy="1193104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Top 10 influential brands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557057"/>
              </p:ext>
            </p:extLst>
          </p:nvPr>
        </p:nvGraphicFramePr>
        <p:xfrm>
          <a:off x="2026973" y="1352812"/>
          <a:ext cx="8107891" cy="540055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07633"/>
                <a:gridCol w="2977877"/>
                <a:gridCol w="4022381"/>
              </a:tblGrid>
              <a:tr h="969493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Rank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Brand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name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Category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1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Barack Obama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Politician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2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CNN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Media news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publishing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3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Starbucks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Food beverages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4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latin typeface="Perpetua"/>
                          <a:cs typeface="Perpetua"/>
                        </a:rPr>
                        <a:t>Coca-cola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Food beverages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5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Victoria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’s secret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Clothing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6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True blood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TV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show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7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Dexter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TV show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8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Tack bell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Food</a:t>
                      </a:r>
                      <a:r>
                        <a:rPr lang="en-US" sz="2300" baseline="0" dirty="0" smtClean="0">
                          <a:latin typeface="Perpetua"/>
                          <a:cs typeface="Perpetua"/>
                        </a:rPr>
                        <a:t> beverages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9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Lady Gaga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Musician band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106"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10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Pepsi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Food beverages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843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63773"/>
            <a:ext cx="12161838" cy="852705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Influential brand identification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61" y="776613"/>
            <a:ext cx="11866178" cy="676406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Category distribution of top 100 influential brands</a:t>
            </a:r>
          </a:p>
        </p:txBody>
      </p:sp>
      <p:pic>
        <p:nvPicPr>
          <p:cNvPr id="5" name="Picture 4" descr="Screen Shot 2014-08-17 at 11.07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913" y="1791224"/>
            <a:ext cx="9355011" cy="463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65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Further Analysis: brand-brand network 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Sentiment identification (random forest machine learning on features using 3 components)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Sentiment classified as: Positive, negative, neutral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Sentiment of a brand</a:t>
            </a:r>
          </a:p>
          <a:p>
            <a:pPr lvl="1"/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pPr lvl="1"/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Relationships using Spearman Rank Correlation:</a:t>
            </a:r>
          </a:p>
          <a:p>
            <a:pPr lvl="1"/>
            <a:r>
              <a:rPr lang="en-US" dirty="0" smtClean="0">
                <a:latin typeface="Perpetua"/>
                <a:cs typeface="Perpetua"/>
              </a:rPr>
              <a:t>Sentiment of a brand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VS. </a:t>
            </a:r>
            <a:r>
              <a:rPr lang="en-US" dirty="0" smtClean="0">
                <a:solidFill>
                  <a:srgbClr val="FF0000"/>
                </a:solidFill>
                <a:latin typeface="Perpetua"/>
                <a:cs typeface="Perpetua"/>
              </a:rPr>
              <a:t>eigenvector centrality of a brand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Perpetua"/>
                <a:cs typeface="Perpetua"/>
              </a:rPr>
              <a:t>Size of a brand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VS</a:t>
            </a:r>
            <a:r>
              <a:rPr lang="en-US" dirty="0" smtClean="0">
                <a:solidFill>
                  <a:srgbClr val="FF0000"/>
                </a:solidFill>
                <a:latin typeface="Perpetua"/>
                <a:cs typeface="Perpetua"/>
              </a:rPr>
              <a:t>. eigenvector centrality of a brand</a:t>
            </a:r>
          </a:p>
        </p:txBody>
      </p:sp>
      <p:pic>
        <p:nvPicPr>
          <p:cNvPr id="4" name="Picture 3" descr="Screen Shot 2014-08-17 at 11.10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6" y="3317898"/>
            <a:ext cx="11080786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3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" y="0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Introduction</a:t>
            </a:r>
            <a:r>
              <a:rPr lang="zh-CN" alt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–</a:t>
            </a:r>
            <a:r>
              <a:rPr lang="zh-CN" alt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three</a:t>
            </a:r>
            <a:r>
              <a:rPr lang="zh-CN" alt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parties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7488996"/>
              </p:ext>
            </p:extLst>
          </p:nvPr>
        </p:nvGraphicFramePr>
        <p:xfrm>
          <a:off x="2" y="1600203"/>
          <a:ext cx="673015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7249" y="3719929"/>
            <a:ext cx="921397" cy="692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2641" y="2762842"/>
            <a:ext cx="921397" cy="692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82916" y="1908816"/>
            <a:ext cx="905553" cy="6808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43889" y="1495450"/>
            <a:ext cx="918225" cy="6903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2332" y="5337401"/>
            <a:ext cx="1240284" cy="9371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83569" y="5522787"/>
            <a:ext cx="999915" cy="751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07487" y="5382841"/>
            <a:ext cx="970839" cy="8917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6683" y="1736601"/>
            <a:ext cx="1967356" cy="1107955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6521589" y="1051229"/>
            <a:ext cx="5647800" cy="5257800"/>
          </a:xfrm>
          <a:prstGeom prst="rect">
            <a:avLst/>
          </a:prstGeom>
        </p:spPr>
        <p:txBody>
          <a:bodyPr vert="horz" lIns="91427" tIns="45713" rIns="91427" bIns="45713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User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-generated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content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about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social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brands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on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social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media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platforms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Textual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: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comments,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posts,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tweets,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etc.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Actions: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becoming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fan,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following,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like,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share,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etc.</a:t>
            </a:r>
          </a:p>
          <a:p>
            <a:pPr lvl="1"/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Networks</a:t>
            </a:r>
          </a:p>
          <a:p>
            <a:pPr lvl="2"/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Explicit: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user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friendship,</a:t>
            </a:r>
            <a:r>
              <a:rPr lang="zh-CN" altLang="en-US" dirty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user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following,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etc.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endParaRPr lang="en-US" altLang="zh-CN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lvl="2"/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Implicit: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brand</a:t>
            </a:r>
            <a:r>
              <a:rPr lang="zh-CN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-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brand,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and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others.</a:t>
            </a:r>
          </a:p>
          <a:p>
            <a:pPr lvl="1"/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357692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61838" cy="7399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Results and Implications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29217"/>
            <a:ext cx="12161838" cy="4340268"/>
          </a:xfrm>
        </p:spPr>
        <p:txBody>
          <a:bodyPr>
            <a:normAutofit/>
          </a:bodyPr>
          <a:lstStyle/>
          <a:p>
            <a:pPr marL="457133" lvl="1" indent="0">
              <a:buNone/>
            </a:pPr>
            <a:endParaRPr lang="en-US" dirty="0">
              <a:solidFill>
                <a:srgbClr val="FF0000"/>
              </a:solidFill>
              <a:latin typeface="Perpetua"/>
              <a:cs typeface="Perpetua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Size of brand has high positive correlation (.676) with its influence: Big brand likely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to influence other brands in the network. </a:t>
            </a:r>
            <a:endParaRPr lang="en-US" dirty="0" smtClean="0">
              <a:solidFill>
                <a:schemeClr val="bg1"/>
              </a:solidFill>
              <a:latin typeface="Perpetua"/>
              <a:cs typeface="Perpetua"/>
            </a:endParaRPr>
          </a:p>
          <a:p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T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he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influence/importance of a brand within the network has a low but 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negative correlation (-0.282)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with its sentiment. </a:t>
            </a:r>
            <a:endParaRPr lang="en-US" dirty="0" smtClean="0">
              <a:solidFill>
                <a:schemeClr val="bg1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Implication: negative </a:t>
            </a:r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comments on brands are likely to propagate much faster and get more attention than positive comments. </a:t>
            </a:r>
            <a:endParaRPr lang="en-US" dirty="0" smtClean="0">
              <a:solidFill>
                <a:schemeClr val="bg1"/>
              </a:solidFill>
              <a:latin typeface="Perpetua"/>
              <a:cs typeface="Perpetua"/>
            </a:endParaRPr>
          </a:p>
          <a:p>
            <a:pPr lvl="1"/>
            <a:endParaRPr lang="en-US" dirty="0" smtClean="0">
              <a:solidFill>
                <a:srgbClr val="FF0000"/>
              </a:solidFill>
              <a:latin typeface="Perpetua"/>
              <a:cs typeface="Perpetua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329940"/>
              </p:ext>
            </p:extLst>
          </p:nvPr>
        </p:nvGraphicFramePr>
        <p:xfrm>
          <a:off x="888140" y="1039663"/>
          <a:ext cx="10326786" cy="1237877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163393"/>
                <a:gridCol w="5163393"/>
              </a:tblGrid>
              <a:tr h="794771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Sentiment vs. eigenvector centrality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Size vs. eigenvector centrality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/>
                </a:tc>
              </a:tr>
              <a:tr h="443106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-0.282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latin typeface="Perpetua"/>
                          <a:cs typeface="Perpetua"/>
                        </a:rPr>
                        <a:t>0.676</a:t>
                      </a:r>
                      <a:endParaRPr lang="en-US" sz="2300" dirty="0">
                        <a:latin typeface="Perpetua"/>
                        <a:cs typeface="Perpetua"/>
                      </a:endParaRPr>
                    </a:p>
                  </a:txBody>
                  <a:tcPr marL="121618" marR="12161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99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-88617"/>
            <a:ext cx="10945655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Conclusion and Future Work</a:t>
            </a:r>
            <a:endParaRPr lang="en-US" dirty="0">
              <a:solidFill>
                <a:schemeClr val="bg1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054386"/>
            <a:ext cx="10945655" cy="53119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Implicit Brand-Brand network using social interactions and its structure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Scalable (</a:t>
            </a:r>
            <a:r>
              <a:rPr lang="en-US" dirty="0" err="1" smtClean="0">
                <a:solidFill>
                  <a:schemeClr val="bg1"/>
                </a:solidFill>
                <a:latin typeface="Perpetua" panose="02020502060401020303" pitchFamily="18" charset="0"/>
              </a:rPr>
              <a:t>MapReduce</a:t>
            </a:r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) algorithms for large scale network construction and analysis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Understanding Relationship between size/influence, sentiment/influence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Targeted Online marketing/advertising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Spread of sentiment and brand communities</a:t>
            </a:r>
          </a:p>
          <a:p>
            <a:r>
              <a:rPr lang="en-US" dirty="0" smtClean="0">
                <a:solidFill>
                  <a:schemeClr val="bg1"/>
                </a:solidFill>
                <a:latin typeface="Perpetua" panose="02020502060401020303" pitchFamily="18" charset="0"/>
              </a:rPr>
              <a:t>Evolution of network over time/location: Dynamic network analysis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8964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Perpetua"/>
                <a:cs typeface="Perpetua"/>
              </a:rPr>
              <a:t>Questions?</a:t>
            </a:r>
          </a:p>
          <a:p>
            <a:pPr marL="0" indent="0" algn="ctr">
              <a:buNone/>
            </a:pPr>
            <a:endParaRPr lang="en-US" sz="6000" dirty="0">
              <a:solidFill>
                <a:schemeClr val="bg1"/>
              </a:solidFill>
              <a:latin typeface="Perpetua"/>
              <a:cs typeface="Perpetua"/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bg1"/>
                </a:solidFill>
                <a:latin typeface="Perpetua"/>
                <a:cs typeface="Perpetua"/>
              </a:rPr>
              <a:t>Thank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sz="6000" dirty="0">
                <a:solidFill>
                  <a:schemeClr val="bg1"/>
                </a:solidFill>
                <a:latin typeface="Perpetua"/>
                <a:cs typeface="Perpetua"/>
              </a:rPr>
              <a:t>you</a:t>
            </a:r>
          </a:p>
          <a:p>
            <a:pPr marL="0" indent="0" algn="ctr">
              <a:buNone/>
            </a:pPr>
            <a:endParaRPr lang="en-US" sz="6000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40841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6955"/>
            <a:ext cx="12161838" cy="1143000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latin typeface="Perpetua"/>
                <a:cs typeface="Perpetua"/>
              </a:rPr>
              <a:t>R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esearch</a:t>
            </a:r>
            <a:r>
              <a:rPr lang="zh-CN" alt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questions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4315"/>
            <a:ext cx="12161838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Perpetua"/>
                <a:cs typeface="Perpetua"/>
              </a:rPr>
              <a:t>U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ser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generated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social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content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and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user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interactions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on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social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media are employed to construct implicit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brand-brand</a:t>
            </a:r>
            <a:r>
              <a:rPr lang="zh-CN" altLang="en-US" dirty="0" smtClean="0">
                <a:solidFill>
                  <a:srgbClr val="FFFFFF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networks; </a:t>
            </a:r>
          </a:p>
          <a:p>
            <a:pPr marL="0" indent="0">
              <a:buNone/>
            </a:pPr>
            <a:r>
              <a:rPr lang="en-US" dirty="0" smtClean="0">
                <a:latin typeface="Perpetua"/>
                <a:cs typeface="Perpetua"/>
              </a:rPr>
              <a:t>Research Question I: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What </a:t>
            </a:r>
            <a:r>
              <a:rPr lang="en-US" dirty="0">
                <a:solidFill>
                  <a:srgbClr val="FFFFFF"/>
                </a:solidFill>
                <a:latin typeface="Perpetua"/>
                <a:cs typeface="Perpetua"/>
              </a:rPr>
              <a:t>is the structure of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a brand</a:t>
            </a:r>
            <a:r>
              <a:rPr lang="en-US" dirty="0">
                <a:solidFill>
                  <a:srgbClr val="FFFFFF"/>
                </a:solidFill>
                <a:latin typeface="Perpetua"/>
                <a:cs typeface="Perpetua"/>
              </a:rPr>
              <a:t>-brand network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Perpetua"/>
                <a:cs typeface="Perpetua"/>
              </a:rPr>
              <a:t>Research Question </a:t>
            </a:r>
            <a:r>
              <a:rPr lang="en-US" dirty="0" smtClean="0">
                <a:latin typeface="Perpetua"/>
                <a:cs typeface="Perpetua"/>
              </a:rPr>
              <a:t>II:</a:t>
            </a:r>
            <a:r>
              <a:rPr lang="en-US" dirty="0" smtClean="0">
                <a:solidFill>
                  <a:srgbClr val="FF0000"/>
                </a:solidFill>
                <a:latin typeface="Perpetua"/>
                <a:cs typeface="Perpetua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What is the relationship between an influential </a:t>
            </a:r>
            <a:r>
              <a:rPr lang="en-US" dirty="0">
                <a:solidFill>
                  <a:srgbClr val="FFFFFF"/>
                </a:solidFill>
                <a:latin typeface="Perpetua"/>
                <a:cs typeface="Perpetua"/>
              </a:rPr>
              <a:t>brand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the number </a:t>
            </a:r>
            <a:r>
              <a:rPr lang="en-US" dirty="0">
                <a:solidFill>
                  <a:srgbClr val="FFFFFF"/>
                </a:solidFill>
                <a:latin typeface="Perpetua"/>
                <a:cs typeface="Perpetua"/>
              </a:rPr>
              <a:t>of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fans for the brand</a:t>
            </a:r>
            <a:r>
              <a:rPr lang="en-US" altLang="zh-CN" dirty="0" smtClean="0">
                <a:solidFill>
                  <a:srgbClr val="FFFFFF"/>
                </a:solidFill>
                <a:latin typeface="Perpetua"/>
                <a:cs typeface="Perpetua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Perpetua"/>
                <a:cs typeface="Perpetua"/>
              </a:rPr>
              <a:t>Research Question </a:t>
            </a:r>
            <a:r>
              <a:rPr lang="en-US" dirty="0" smtClean="0">
                <a:latin typeface="Perpetua"/>
                <a:cs typeface="Perpetua"/>
              </a:rPr>
              <a:t>III: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What is the relationship between an influential </a:t>
            </a:r>
            <a:r>
              <a:rPr lang="en-US" dirty="0">
                <a:solidFill>
                  <a:srgbClr val="FFFFFF"/>
                </a:solidFill>
                <a:latin typeface="Perpetua"/>
                <a:cs typeface="Perpetua"/>
              </a:rPr>
              <a:t>brand </a:t>
            </a: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and sentiment of social users/fans? </a:t>
            </a:r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pPr marL="514275" indent="-514275">
              <a:buFont typeface="+mj-lt"/>
              <a:buAutoNum type="arabicPeriod"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509021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4117"/>
            <a:ext cx="12161838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Perpetua"/>
                <a:cs typeface="Perpetua"/>
              </a:rPr>
              <a:t>R</a:t>
            </a:r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elated work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6426"/>
            <a:ext cx="12161838" cy="5257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Consumer-brand interactions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K. de </a:t>
            </a:r>
            <a:r>
              <a:rPr lang="en-US" sz="1800" dirty="0" err="1">
                <a:latin typeface="Perpetua"/>
                <a:cs typeface="Perpetua"/>
              </a:rPr>
              <a:t>Valck</a:t>
            </a:r>
            <a:r>
              <a:rPr lang="en-US" sz="1800" dirty="0">
                <a:latin typeface="Perpetua"/>
                <a:cs typeface="Perpetua"/>
              </a:rPr>
              <a:t>, G. H. van </a:t>
            </a:r>
            <a:r>
              <a:rPr lang="en-US" sz="1800" dirty="0" err="1">
                <a:latin typeface="Perpetua"/>
                <a:cs typeface="Perpetua"/>
              </a:rPr>
              <a:t>Bruggen</a:t>
            </a:r>
            <a:r>
              <a:rPr lang="en-US" sz="1800" dirty="0">
                <a:latin typeface="Perpetua"/>
                <a:cs typeface="Perpetua"/>
              </a:rPr>
              <a:t>, and B. </a:t>
            </a:r>
            <a:r>
              <a:rPr lang="en-US" sz="1800" dirty="0" err="1">
                <a:latin typeface="Perpetua"/>
                <a:cs typeface="Perpetua"/>
              </a:rPr>
              <a:t>Wierenga</a:t>
            </a:r>
            <a:r>
              <a:rPr lang="en-US" sz="1800" dirty="0">
                <a:latin typeface="Perpetua"/>
                <a:cs typeface="Perpetua"/>
              </a:rPr>
              <a:t>. Virtual communities: A marketing perspective. </a:t>
            </a:r>
            <a:r>
              <a:rPr lang="en-US" sz="1800" dirty="0" err="1">
                <a:latin typeface="Perpetua"/>
                <a:cs typeface="Perpetua"/>
              </a:rPr>
              <a:t>Decis</a:t>
            </a:r>
            <a:r>
              <a:rPr lang="en-US" sz="1800" dirty="0">
                <a:latin typeface="Perpetua"/>
                <a:cs typeface="Perpetua"/>
              </a:rPr>
              <a:t>. Support Syst., 47(3):185–203, June 2009. 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A. M. </a:t>
            </a:r>
            <a:r>
              <a:rPr lang="en-US" sz="1800" dirty="0" err="1">
                <a:latin typeface="Perpetua"/>
                <a:cs typeface="Perpetua"/>
              </a:rPr>
              <a:t>Turri</a:t>
            </a:r>
            <a:r>
              <a:rPr lang="en-US" sz="1800" dirty="0">
                <a:latin typeface="Perpetua"/>
                <a:cs typeface="Perpetua"/>
              </a:rPr>
              <a:t>, K. H. Smith, and E. Kemp. Developing Affective Brand Commitment Through Social Media. Journal of Electronic Commerce Research, 14(3):201–214, 2013. </a:t>
            </a:r>
            <a:endParaRPr lang="en-US" sz="1800" dirty="0">
              <a:solidFill>
                <a:srgbClr val="FFFFFF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Information diffusion over consumer networks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S. Hill, F. Provost, and C. </a:t>
            </a:r>
            <a:r>
              <a:rPr lang="en-US" sz="1800" dirty="0" err="1">
                <a:latin typeface="Perpetua"/>
                <a:cs typeface="Perpetua"/>
              </a:rPr>
              <a:t>Volinsky</a:t>
            </a:r>
            <a:r>
              <a:rPr lang="en-US" sz="1800" dirty="0">
                <a:latin typeface="Perpetua"/>
                <a:cs typeface="Perpetua"/>
              </a:rPr>
              <a:t>. Network-based marketing: Identifying likely adopters via consumer networks. Statistical Science, 22(2):256–275, 2006. 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R. </a:t>
            </a:r>
            <a:r>
              <a:rPr lang="en-US" sz="1800" dirty="0" err="1">
                <a:latin typeface="Perpetua"/>
                <a:cs typeface="Perpetua"/>
              </a:rPr>
              <a:t>Iyengar</a:t>
            </a:r>
            <a:r>
              <a:rPr lang="en-US" sz="1800" dirty="0">
                <a:latin typeface="Perpetua"/>
                <a:cs typeface="Perpetua"/>
              </a:rPr>
              <a:t>, C. Van den </a:t>
            </a:r>
            <a:r>
              <a:rPr lang="en-US" sz="1800" dirty="0" err="1">
                <a:latin typeface="Perpetua"/>
                <a:cs typeface="Perpetua"/>
              </a:rPr>
              <a:t>Bulte</a:t>
            </a:r>
            <a:r>
              <a:rPr lang="en-US" sz="1800" dirty="0">
                <a:latin typeface="Perpetua"/>
                <a:cs typeface="Perpetua"/>
              </a:rPr>
              <a:t>, and T. W. Valente. Opinion leadership and social contagion in new product diffusion. Marketing Science, 30(2):195–212, Mar. 2011. 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S. Nam, P. </a:t>
            </a:r>
            <a:r>
              <a:rPr lang="en-US" sz="1800" dirty="0" err="1">
                <a:latin typeface="Perpetua"/>
                <a:cs typeface="Perpetua"/>
              </a:rPr>
              <a:t>Manchanda</a:t>
            </a:r>
            <a:r>
              <a:rPr lang="en-US" sz="1800" dirty="0">
                <a:latin typeface="Perpetua"/>
                <a:cs typeface="Perpetua"/>
              </a:rPr>
              <a:t>, and P. K. </a:t>
            </a:r>
            <a:r>
              <a:rPr lang="en-US" sz="1800" dirty="0" err="1">
                <a:latin typeface="Perpetua"/>
                <a:cs typeface="Perpetua"/>
              </a:rPr>
              <a:t>Chintagunta</a:t>
            </a:r>
            <a:r>
              <a:rPr lang="en-US" sz="1800" dirty="0">
                <a:latin typeface="Perpetua"/>
                <a:cs typeface="Perpetua"/>
              </a:rPr>
              <a:t>. The effect of signal quality and contiguous word of mouth on customer acquisition for a video-on-demand service. Marketing Science, 29(4):690–700, 2010. </a:t>
            </a: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Network studies</a:t>
            </a:r>
          </a:p>
          <a:p>
            <a:pPr lvl="1"/>
            <a:r>
              <a:rPr lang="en-US" sz="1800" dirty="0">
                <a:latin typeface="Perpetua"/>
                <a:cs typeface="Perpetua"/>
              </a:rPr>
              <a:t>M. J. Newman. A measure of </a:t>
            </a:r>
            <a:r>
              <a:rPr lang="en-US" sz="1800" dirty="0" err="1">
                <a:latin typeface="Perpetua"/>
                <a:cs typeface="Perpetua"/>
              </a:rPr>
              <a:t>betweenness</a:t>
            </a:r>
            <a:r>
              <a:rPr lang="en-US" sz="1800" dirty="0">
                <a:latin typeface="Perpetua"/>
                <a:cs typeface="Perpetua"/>
              </a:rPr>
              <a:t> centrality based on random walks. Social Networks, 27(1):39 – 54, 2005. </a:t>
            </a:r>
          </a:p>
          <a:p>
            <a:pPr lvl="1"/>
            <a:endParaRPr lang="en-US" dirty="0" smtClean="0">
              <a:latin typeface="Perpetua"/>
              <a:cs typeface="Perpetua"/>
            </a:endParaRPr>
          </a:p>
          <a:p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</p:spTree>
    <p:extLst>
      <p:ext uri="{BB962C8B-B14F-4D97-AF65-F5344CB8AC3E}">
        <p14:creationId xmlns:p14="http://schemas.microsoft.com/office/powerpoint/2010/main" val="4084122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Why study implicit brand-brand networks?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Explicit networks ignore interactions among users and brands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Useful for Identifying influential brands </a:t>
            </a:r>
          </a:p>
          <a:p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Facilitating targeted online advertising</a:t>
            </a:r>
          </a:p>
          <a:p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3294" y="4731350"/>
            <a:ext cx="2778725" cy="1318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295" y="2818359"/>
            <a:ext cx="2972042" cy="138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643"/>
            <a:ext cx="12161838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Overall</a:t>
            </a:r>
            <a:r>
              <a:rPr lang="zh-CN" altLang="en-US" dirty="0" smtClean="0">
                <a:solidFill>
                  <a:schemeClr val="bg1"/>
                </a:solidFill>
                <a:latin typeface="Perpetua"/>
                <a:cs typeface="Perpetu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Perpetua"/>
                <a:cs typeface="Perpetua"/>
              </a:rPr>
              <a:t>framework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17057"/>
              </p:ext>
            </p:extLst>
          </p:nvPr>
        </p:nvGraphicFramePr>
        <p:xfrm>
          <a:off x="0" y="988160"/>
          <a:ext cx="12161838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8916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Data collection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Facebook data (Graph API)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For each brand, download posts, comments, likes, and public user profile information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Time frame: 01/01/2009 – 01/01/2013</a:t>
            </a:r>
          </a:p>
          <a:p>
            <a:pPr lvl="1"/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Approximately 2 TB</a:t>
            </a:r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pPr marL="0" indent="0">
              <a:buNone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91002"/>
              </p:ext>
            </p:extLst>
          </p:nvPr>
        </p:nvGraphicFramePr>
        <p:xfrm>
          <a:off x="1730928" y="4456008"/>
          <a:ext cx="8978979" cy="1838745"/>
        </p:xfrm>
        <a:graphic>
          <a:graphicData uri="http://schemas.openxmlformats.org/drawingml/2006/table">
            <a:tbl>
              <a:tblPr firstRow="1" bandRow="1" bandCol="1">
                <a:tableStyleId>{FABFCF23-3B69-468F-B69F-88F6DE6A72F2}</a:tableStyleId>
              </a:tblPr>
              <a:tblGrid>
                <a:gridCol w="6697683"/>
                <a:gridCol w="2281296"/>
              </a:tblGrid>
              <a:tr h="3677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Perpetua"/>
                          <a:cs typeface="Perpetua"/>
                        </a:rPr>
                        <a:t>Description and statistics of raw dataset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dirty="0">
                        <a:latin typeface="Perpetua"/>
                        <a:cs typeface="Perpetua"/>
                      </a:endParaRPr>
                    </a:p>
                  </a:txBody>
                  <a:tcPr/>
                </a:tc>
              </a:tr>
              <a:tr h="3677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Number of downloaded brands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13,806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Number of unique users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286,862,823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Number</a:t>
                      </a:r>
                      <a:r>
                        <a:rPr lang="en-US" sz="1800" baseline="0" dirty="0" smtClean="0">
                          <a:latin typeface="Perpetua"/>
                          <a:cs typeface="Perpetua"/>
                        </a:rPr>
                        <a:t> of unique brand countries 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122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749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Number</a:t>
                      </a:r>
                      <a:r>
                        <a:rPr lang="en-US" sz="1800" baseline="0" dirty="0" smtClean="0">
                          <a:latin typeface="Perpetua"/>
                          <a:cs typeface="Perpetua"/>
                        </a:rPr>
                        <a:t> of unique brand categories defined by Facebook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Perpetua"/>
                          <a:cs typeface="Perpetua"/>
                        </a:rPr>
                        <a:t>172</a:t>
                      </a:r>
                      <a:endParaRPr lang="en-US" sz="1800" dirty="0">
                        <a:latin typeface="Perpetua"/>
                        <a:cs typeface="Perpetua"/>
                      </a:endParaRPr>
                    </a:p>
                  </a:txBody>
                  <a:tcPr marL="121618" marR="121618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83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12161838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Data cleansing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12161838" cy="5257800"/>
          </a:xfrm>
        </p:spPr>
        <p:txBody>
          <a:bodyPr/>
          <a:lstStyle/>
          <a:p>
            <a:pPr marL="514275" indent="-514275">
              <a:buFont typeface="+mj-lt"/>
              <a:buAutoNum type="arabicPeriod"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514275" indent="-514275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Remove brands for which most posts and comments are non-English;</a:t>
            </a:r>
          </a:p>
          <a:p>
            <a:pPr marL="514275" indent="-514275">
              <a:buFont typeface="+mj-lt"/>
              <a:buAutoNum type="arabicPeriod"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514275" indent="-514275">
              <a:buFont typeface="+mj-lt"/>
              <a:buAutoNum type="arabicPeriod"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514275" indent="-514275">
              <a:buFont typeface="+mj-lt"/>
              <a:buAutoNum type="arabicPeriod"/>
            </a:pPr>
            <a:r>
              <a:rPr lang="en-US" dirty="0" smtClean="0">
                <a:solidFill>
                  <a:srgbClr val="FFFFFF"/>
                </a:solidFill>
                <a:latin typeface="Perpetua"/>
                <a:cs typeface="Perpetua"/>
              </a:rPr>
              <a:t>Simple spam user removal</a:t>
            </a:r>
          </a:p>
        </p:txBody>
      </p:sp>
    </p:spTree>
    <p:extLst>
      <p:ext uri="{BB962C8B-B14F-4D97-AF65-F5344CB8AC3E}">
        <p14:creationId xmlns:p14="http://schemas.microsoft.com/office/powerpoint/2010/main" val="328832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618" y="-11262"/>
            <a:ext cx="11865792" cy="7672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Perpetua"/>
                <a:cs typeface="Perpetua"/>
              </a:rPr>
              <a:t>Spam user removal</a:t>
            </a:r>
            <a:endParaRPr lang="en-US" dirty="0">
              <a:solidFill>
                <a:schemeClr val="bg1"/>
              </a:solidFill>
              <a:latin typeface="Perpetua"/>
              <a:cs typeface="Perpetu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5956"/>
            <a:ext cx="12161838" cy="61020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Perpetua"/>
                <a:cs typeface="Perpetua"/>
              </a:rPr>
              <a:t>Users connecting to an extremely large number of brands are likely to be spam users or </a:t>
            </a:r>
            <a:r>
              <a:rPr lang="en-US" sz="2800" dirty="0" smtClean="0">
                <a:solidFill>
                  <a:srgbClr val="FFFFFF"/>
                </a:solidFill>
                <a:latin typeface="Perpetua"/>
                <a:cs typeface="Perpetua"/>
              </a:rPr>
              <a:t>bots. </a:t>
            </a:r>
            <a:endParaRPr lang="en-US" sz="2800" dirty="0">
              <a:solidFill>
                <a:srgbClr val="FFFFFF"/>
              </a:solidFill>
              <a:latin typeface="Perpetua"/>
              <a:cs typeface="Perpetua"/>
            </a:endParaRPr>
          </a:p>
          <a:p>
            <a:r>
              <a:rPr lang="en-US" sz="2800" dirty="0" smtClean="0">
                <a:solidFill>
                  <a:srgbClr val="FFFFFF"/>
                </a:solidFill>
                <a:latin typeface="Perpetua"/>
                <a:cs typeface="Perpetua"/>
              </a:rPr>
              <a:t>Users tend to</a:t>
            </a:r>
            <a:endParaRPr lang="en-US" sz="2800" dirty="0">
              <a:solidFill>
                <a:srgbClr val="FFFFFF"/>
              </a:solidFill>
              <a:latin typeface="Perpetua"/>
              <a:cs typeface="Perpetua"/>
            </a:endParaRPr>
          </a:p>
          <a:p>
            <a:pPr marL="914266" lvl="1" indent="-514275"/>
            <a:r>
              <a:rPr lang="en-US" sz="2400" dirty="0" smtClean="0">
                <a:solidFill>
                  <a:srgbClr val="FFFFFF"/>
                </a:solidFill>
                <a:latin typeface="Perpetua"/>
                <a:cs typeface="Perpetua"/>
              </a:rPr>
              <a:t>Comment </a:t>
            </a:r>
            <a:r>
              <a:rPr lang="en-US" sz="2400" dirty="0">
                <a:solidFill>
                  <a:srgbClr val="FFFFFF"/>
                </a:solidFill>
                <a:latin typeface="Perpetua"/>
                <a:cs typeface="Perpetua"/>
              </a:rPr>
              <a:t>on 4,5 brands on average</a:t>
            </a:r>
          </a:p>
          <a:p>
            <a:pPr marL="914266" lvl="1" indent="-514275"/>
            <a:r>
              <a:rPr lang="en-US" sz="2400" dirty="0" smtClean="0">
                <a:solidFill>
                  <a:srgbClr val="FFFFFF"/>
                </a:solidFill>
                <a:latin typeface="Perpetua"/>
                <a:cs typeface="Perpetua"/>
              </a:rPr>
              <a:t>Like 7,8 </a:t>
            </a:r>
            <a:r>
              <a:rPr lang="en-US" sz="2400" dirty="0">
                <a:solidFill>
                  <a:srgbClr val="FFFFFF"/>
                </a:solidFill>
                <a:latin typeface="Perpetua"/>
                <a:cs typeface="Perpetua"/>
              </a:rPr>
              <a:t>brands on average</a:t>
            </a:r>
          </a:p>
          <a:p>
            <a:pPr marL="914266" lvl="1" indent="-514275"/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pPr marL="914266" lvl="1" indent="-514275"/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914266" lvl="1" indent="-514275"/>
            <a:endParaRPr lang="en-US" dirty="0">
              <a:solidFill>
                <a:srgbClr val="FFFFFF"/>
              </a:solidFill>
              <a:latin typeface="Perpetua"/>
              <a:cs typeface="Perpetua"/>
            </a:endParaRPr>
          </a:p>
          <a:p>
            <a:pPr marL="914266" lvl="1" indent="-514275"/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399992" lvl="1" indent="0">
              <a:buNone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399992" lvl="1" indent="0">
              <a:buNone/>
            </a:pPr>
            <a:endParaRPr lang="en-US" dirty="0" smtClean="0">
              <a:solidFill>
                <a:srgbClr val="FFFFFF"/>
              </a:solidFill>
              <a:latin typeface="Perpetua"/>
              <a:cs typeface="Perpetua"/>
            </a:endParaRPr>
          </a:p>
          <a:p>
            <a:pPr marL="514275" indent="-514275"/>
            <a:r>
              <a:rPr lang="en-US" sz="2800" dirty="0">
                <a:solidFill>
                  <a:srgbClr val="FFFFFF"/>
                </a:solidFill>
                <a:latin typeface="Perpetua"/>
                <a:cs typeface="Perpetua"/>
              </a:rPr>
              <a:t>Users making many </a:t>
            </a:r>
            <a:r>
              <a:rPr lang="en-US" sz="2800" dirty="0" smtClean="0">
                <a:solidFill>
                  <a:srgbClr val="FFFFFF"/>
                </a:solidFill>
                <a:latin typeface="Perpetua"/>
                <a:cs typeface="Perpetua"/>
              </a:rPr>
              <a:t>duplicate </a:t>
            </a:r>
            <a:r>
              <a:rPr lang="en-US" sz="2800" dirty="0">
                <a:solidFill>
                  <a:srgbClr val="FFFFFF"/>
                </a:solidFill>
                <a:latin typeface="Perpetua"/>
                <a:cs typeface="Perpetua"/>
              </a:rPr>
              <a:t>comments containing URL links</a:t>
            </a:r>
          </a:p>
        </p:txBody>
      </p:sp>
      <p:pic>
        <p:nvPicPr>
          <p:cNvPr id="4" name="Picture 3" descr="Screen Shot 2014-08-17 at 10.12.0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35" y="3299699"/>
            <a:ext cx="4369390" cy="2856297"/>
          </a:xfrm>
          <a:prstGeom prst="rect">
            <a:avLst/>
          </a:prstGeom>
        </p:spPr>
      </p:pic>
      <p:pic>
        <p:nvPicPr>
          <p:cNvPr id="5" name="Picture 4" descr="Screen Shot 2014-08-17 at 10.22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97" y="3267475"/>
            <a:ext cx="4491871" cy="28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5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1261</Words>
  <Application>Microsoft Macintosh PowerPoint</Application>
  <PresentationFormat>Custom</PresentationFormat>
  <Paragraphs>215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Equation</vt:lpstr>
      <vt:lpstr>Empirical Analysis of Implicit Brand Networks on Social Media </vt:lpstr>
      <vt:lpstr>Introduction – three parties</vt:lpstr>
      <vt:lpstr>Research questions</vt:lpstr>
      <vt:lpstr>Related work</vt:lpstr>
      <vt:lpstr>Why study implicit brand-brand networks?</vt:lpstr>
      <vt:lpstr>Overall framework</vt:lpstr>
      <vt:lpstr>Data collection</vt:lpstr>
      <vt:lpstr>Data cleansing</vt:lpstr>
      <vt:lpstr>Spam user removal</vt:lpstr>
      <vt:lpstr>Dataset after Cleansing</vt:lpstr>
      <vt:lpstr>Brand-brand network</vt:lpstr>
      <vt:lpstr>Network normalization (B Bn)</vt:lpstr>
      <vt:lpstr>Network normalization (B Bn)</vt:lpstr>
      <vt:lpstr>Network measures</vt:lpstr>
      <vt:lpstr>Network Measures: Centrality</vt:lpstr>
      <vt:lpstr>Influential brand identification</vt:lpstr>
      <vt:lpstr>Influential brands</vt:lpstr>
      <vt:lpstr>Influential brand identification</vt:lpstr>
      <vt:lpstr>Further Analysis: brand-brand network </vt:lpstr>
      <vt:lpstr>Results and Implications</vt:lpstr>
      <vt:lpstr>Conclusion and Future Work</vt:lpstr>
      <vt:lpstr>PowerPoint Presentation</vt:lpstr>
    </vt:vector>
  </TitlesOfParts>
  <Company>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Analysis of Implicit Brand Networks on Social Media</dc:title>
  <dc:creator>Kunpeng Zhang</dc:creator>
  <cp:lastModifiedBy>Kunpeng Zhang</cp:lastModifiedBy>
  <cp:revision>76</cp:revision>
  <dcterms:created xsi:type="dcterms:W3CDTF">2014-08-15T22:36:29Z</dcterms:created>
  <dcterms:modified xsi:type="dcterms:W3CDTF">2014-09-03T18:09:38Z</dcterms:modified>
</cp:coreProperties>
</file>