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78" y="8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6933"/>
            <a:ext cx="914400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68784"/>
            <a:ext cx="914400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02/12/2022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604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02/12/2022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64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29978"/>
            <a:ext cx="2628900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9978"/>
            <a:ext cx="7734300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02/12/2022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538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02/12/2022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265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76898"/>
            <a:ext cx="10515600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90725"/>
            <a:ext cx="10515600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02/12/2022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22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890"/>
            <a:ext cx="5181600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890"/>
            <a:ext cx="5181600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02/12/2022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439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9978"/>
            <a:ext cx="10515600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58899"/>
            <a:ext cx="515778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77849"/>
            <a:ext cx="5157787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58899"/>
            <a:ext cx="518318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77849"/>
            <a:ext cx="5183188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02/12/2022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443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02/12/2022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630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02/12/2022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836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21941"/>
            <a:ext cx="617220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02/12/2022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536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21941"/>
            <a:ext cx="617220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02/12/2022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177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9978"/>
            <a:ext cx="1051560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9890"/>
            <a:ext cx="1051560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C90BF-06FE-45FA-BF3C-3CF9DF62AB15}" type="datetimeFigureOut">
              <a:rPr lang="en-NL" smtClean="0"/>
              <a:t>02/12/2022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03618"/>
            <a:ext cx="41148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41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B6F0926B-6D98-9B8F-C04B-129664802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72" y="638634"/>
            <a:ext cx="3696458" cy="314617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9745D55-89E6-DAD1-C4A2-2117297E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95" y="590397"/>
            <a:ext cx="3777423" cy="319441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067CBD-CA18-0B4C-4FA1-3EA385FC3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206" y="837098"/>
            <a:ext cx="3777423" cy="29482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139364F-3C3A-28AC-E590-81A88211A4BC}"/>
              </a:ext>
            </a:extLst>
          </p:cNvPr>
          <p:cNvSpPr txBox="1"/>
          <p:nvPr/>
        </p:nvSpPr>
        <p:spPr>
          <a:xfrm>
            <a:off x="517558" y="3838863"/>
            <a:ext cx="3535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Parametric statistics</a:t>
            </a:r>
            <a:endParaRPr lang="en-NL" sz="12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24FAF7-8A9C-570B-9DCC-0D41C9922080}"/>
              </a:ext>
            </a:extLst>
          </p:cNvPr>
          <p:cNvSpPr txBox="1"/>
          <p:nvPr/>
        </p:nvSpPr>
        <p:spPr>
          <a:xfrm>
            <a:off x="4648910" y="3838863"/>
            <a:ext cx="3535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Non-Parametric statistics</a:t>
            </a:r>
            <a:endParaRPr lang="en-NL" sz="1200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300D8C-DD5E-02B9-EA55-091438A940A3}"/>
              </a:ext>
            </a:extLst>
          </p:cNvPr>
          <p:cNvSpPr txBox="1"/>
          <p:nvPr/>
        </p:nvSpPr>
        <p:spPr>
          <a:xfrm>
            <a:off x="8537207" y="3838863"/>
            <a:ext cx="340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Discrete statistics</a:t>
            </a:r>
            <a:endParaRPr lang="en-NL" sz="12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98D98D-EF1D-2C89-5B16-68FD2F4DECDA}"/>
              </a:ext>
            </a:extLst>
          </p:cNvPr>
          <p:cNvSpPr txBox="1"/>
          <p:nvPr/>
        </p:nvSpPr>
        <p:spPr>
          <a:xfrm>
            <a:off x="571861" y="221065"/>
            <a:ext cx="1122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Fitting distributions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331046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playground</dc:creator>
  <cp:lastModifiedBy>playground</cp:lastModifiedBy>
  <cp:revision>1</cp:revision>
  <dcterms:created xsi:type="dcterms:W3CDTF">2022-12-02T09:27:58Z</dcterms:created>
  <dcterms:modified xsi:type="dcterms:W3CDTF">2022-12-02T09:39:16Z</dcterms:modified>
</cp:coreProperties>
</file>