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092-54AA-42FD-B164-6B5D663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77E-0772-439E-B5B0-14C8DC185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CA2-1B17-474D-A848-5CCA69E7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7586-DE9E-413D-A046-DE3CD312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9FA1-44E8-4A99-8854-C00EDDC9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1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1155-373D-4E79-B3FA-905564D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A244-E474-457E-B6DA-22DEB292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EDCE-C2D5-4393-94D4-620F828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650B-AA64-4B12-B6C6-BE8B2E90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C5F2-869B-4472-816C-801332A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51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EB1DE-9E04-4F88-90CE-953D8CE9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3E290-D8A3-4129-B7E6-57F7D0B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3376-5CAF-4077-B976-A71F6538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3F3C-1307-49BA-9290-EBC24476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1BCE-572B-488E-BF8B-C4ECDC2D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0F60-482E-4706-AC35-3D680225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9ED0-FF75-4C96-A793-81F9D8D4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E5BF-5040-4D4C-9745-DD5B6AE1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688D-3FCE-42AF-A090-F5566E1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AB6E-A385-4E7E-808D-5FBD4176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08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385-57D0-4CF2-AEFF-FA7F6BF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7ADE-8BDD-496D-BFA4-CC4B0F2C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D89-FD60-4464-BB29-5EB69D8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59A3-7511-44E5-BC3F-448682D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E5CC-769A-4E09-9DFA-D12088E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6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2E23-FE8B-4BEE-A837-3892DA20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29F8-3C85-4C37-91CD-DC31CE1C0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3CA7-B8AA-4C20-A268-73ABE3FC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E237-01CE-4C5B-9663-9F869A57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5931-8355-467F-B8C5-B787C48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2D05-75A5-432C-948A-C89F5FE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85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1DD-A57C-4CDB-A9FE-100F1384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433F-961F-4D33-A66E-E466150F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3E08-B1BA-4ACB-B42C-67BB28BA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8AC9-7A32-45CD-8CAF-9965B945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AE6CC-891F-4C0D-B324-4D4C5C55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697A7-C9AA-4EB7-9B37-A1DB8B21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D20B5-9538-4A14-8A30-9E6BF90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64D90-CA19-4204-B68D-8018C355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34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8B0D-B0DD-4B35-B6E5-2300881F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048C6-766B-4141-9ADC-DF08D02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96D46-BDC1-472A-AFA3-F08B4D4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128F-7C40-4669-BA62-25C7DB1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14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0194-8C71-4018-B107-E617B0E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E19D5-45DF-4E96-BEB3-27566ECB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80C2-51FD-4C6D-8C04-9C189213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66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F813-CE26-405D-8048-DA89F734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901B-025B-4A82-B8E2-C905D1F2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5F4C9-FA1B-4335-B8ED-9B3C2BC5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5446-EFE8-4841-8660-CFCAF59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2D9C-EE94-4E04-96C6-8DF044D3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C7E9-3178-4159-80DE-5C524043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834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C5A2-28F7-4A1F-AB3C-F0BB6351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1904-4F14-4050-BFA8-80E72225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CFA4-5A8B-47CF-94E4-7DD664A3C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F3F3-37FD-404C-A5DF-450AF4A8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DC89-3261-4CEA-8977-3EAEF910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B280-AFFD-46B6-A3B4-2D80DAE5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1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37CFD-64A1-4951-BF0A-1EDB6B9B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6B88-58B8-46B6-BF51-E4D54FB6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2485-E119-492B-86B9-7373DBFD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4F0F-CC36-4BBE-A821-19C319113271}" type="datetimeFigureOut">
              <a:rPr lang="en-NL" smtClean="0"/>
              <a:t>07/02/2020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E7F1-2634-4299-88C8-61EDDB05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EE0F-CE5D-4DC5-8F6F-663274F10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9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42D6C4-2595-42D4-9DDA-60A82D268D6E}"/>
              </a:ext>
            </a:extLst>
          </p:cNvPr>
          <p:cNvSpPr/>
          <p:nvPr/>
        </p:nvSpPr>
        <p:spPr>
          <a:xfrm>
            <a:off x="0" y="-13827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2F47D-0DAF-45BB-83AF-900599D42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 b="3874"/>
          <a:stretch/>
        </p:blipFill>
        <p:spPr>
          <a:xfrm>
            <a:off x="616027" y="428625"/>
            <a:ext cx="4519225" cy="2609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83B84-70CB-408B-888B-105BE358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428625"/>
            <a:ext cx="6095999" cy="2197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2F2F7-C8CC-4080-B65E-53F20DFF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3" y="2764133"/>
            <a:ext cx="4303636" cy="3717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F4E0D-2844-4182-B5D1-F4BF65C3F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70" y="3429000"/>
            <a:ext cx="4660282" cy="28014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09EB90-2AF9-4EFF-B885-13FC0504F223}"/>
              </a:ext>
            </a:extLst>
          </p:cNvPr>
          <p:cNvCxnSpPr>
            <a:cxnSpLocks/>
          </p:cNvCxnSpPr>
          <p:nvPr/>
        </p:nvCxnSpPr>
        <p:spPr>
          <a:xfrm flipV="1">
            <a:off x="2566988" y="627565"/>
            <a:ext cx="3143347" cy="11917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9B1299-C134-42DE-906F-1E95EEFC79F8}"/>
              </a:ext>
            </a:extLst>
          </p:cNvPr>
          <p:cNvCxnSpPr>
            <a:cxnSpLocks/>
          </p:cNvCxnSpPr>
          <p:nvPr/>
        </p:nvCxnSpPr>
        <p:spPr>
          <a:xfrm>
            <a:off x="4544835" y="2147375"/>
            <a:ext cx="11336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CDB3D6-D930-41A6-B917-BC1254D05FD8}"/>
              </a:ext>
            </a:extLst>
          </p:cNvPr>
          <p:cNvCxnSpPr>
            <a:cxnSpLocks/>
          </p:cNvCxnSpPr>
          <p:nvPr/>
        </p:nvCxnSpPr>
        <p:spPr>
          <a:xfrm>
            <a:off x="2341985" y="2487968"/>
            <a:ext cx="3219060" cy="681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78611A-B7CB-44F7-8D02-1BACA04C488A}"/>
              </a:ext>
            </a:extLst>
          </p:cNvPr>
          <p:cNvCxnSpPr>
            <a:cxnSpLocks/>
          </p:cNvCxnSpPr>
          <p:nvPr/>
        </p:nvCxnSpPr>
        <p:spPr>
          <a:xfrm>
            <a:off x="2012009" y="3047329"/>
            <a:ext cx="0" cy="2896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D1D7A98-CE04-442D-AACE-DE793EB07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4655" y="3921152"/>
            <a:ext cx="2428569" cy="115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Erdogan</cp:lastModifiedBy>
  <cp:revision>13</cp:revision>
  <dcterms:created xsi:type="dcterms:W3CDTF">2020-01-19T08:39:57Z</dcterms:created>
  <dcterms:modified xsi:type="dcterms:W3CDTF">2020-02-07T21:14:28Z</dcterms:modified>
</cp:coreProperties>
</file>