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</p:sldIdLst>
  <p:sldSz cx="8999538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203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296173"/>
            <a:ext cx="7649607" cy="275734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159854"/>
            <a:ext cx="6749654" cy="1912175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90BF-06FE-45FA-BF3C-3CF9DF62AB15}" type="datetimeFigureOut">
              <a:rPr lang="en-NL" smtClean="0"/>
              <a:t>24/01/2023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334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90BF-06FE-45FA-BF3C-3CF9DF62AB15}" type="datetimeFigureOut">
              <a:rPr lang="en-NL" smtClean="0"/>
              <a:t>24/01/2023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351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21669"/>
            <a:ext cx="1940525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21669"/>
            <a:ext cx="5709082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90BF-06FE-45FA-BF3C-3CF9DF62AB15}" type="datetimeFigureOut">
              <a:rPr lang="en-NL" smtClean="0"/>
              <a:t>24/01/2023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539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90BF-06FE-45FA-BF3C-3CF9DF62AB15}" type="datetimeFigureOut">
              <a:rPr lang="en-NL" smtClean="0"/>
              <a:t>24/01/2023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374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974512"/>
            <a:ext cx="7762102" cy="3294515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5300194"/>
            <a:ext cx="7762102" cy="173250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90BF-06FE-45FA-BF3C-3CF9DF62AB15}" type="datetimeFigureOut">
              <a:rPr lang="en-NL" smtClean="0"/>
              <a:t>24/01/2023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9058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108344"/>
            <a:ext cx="3824804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108344"/>
            <a:ext cx="3824804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90BF-06FE-45FA-BF3C-3CF9DF62AB15}" type="datetimeFigureOut">
              <a:rPr lang="en-NL" smtClean="0"/>
              <a:t>24/01/2023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4060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21671"/>
            <a:ext cx="7762102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941510"/>
            <a:ext cx="3807226" cy="95150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893014"/>
            <a:ext cx="3807226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1941510"/>
            <a:ext cx="3825976" cy="95150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2893014"/>
            <a:ext cx="3825976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90BF-06FE-45FA-BF3C-3CF9DF62AB15}" type="datetimeFigureOut">
              <a:rPr lang="en-NL" smtClean="0"/>
              <a:t>24/01/2023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942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90BF-06FE-45FA-BF3C-3CF9DF62AB15}" type="datetimeFigureOut">
              <a:rPr lang="en-NL" smtClean="0"/>
              <a:t>24/01/2023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630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90BF-06FE-45FA-BF3C-3CF9DF62AB15}" type="datetimeFigureOut">
              <a:rPr lang="en-NL" smtClean="0"/>
              <a:t>24/01/2023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069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28002"/>
            <a:ext cx="2902585" cy="1848009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140341"/>
            <a:ext cx="4556016" cy="5628360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376011"/>
            <a:ext cx="2902585" cy="4401855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90BF-06FE-45FA-BF3C-3CF9DF62AB15}" type="datetimeFigureOut">
              <a:rPr lang="en-NL" smtClean="0"/>
              <a:t>24/01/2023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2212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28002"/>
            <a:ext cx="2902585" cy="1848009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140341"/>
            <a:ext cx="4556016" cy="5628360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376011"/>
            <a:ext cx="2902585" cy="4401855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90BF-06FE-45FA-BF3C-3CF9DF62AB15}" type="datetimeFigureOut">
              <a:rPr lang="en-NL" smtClean="0"/>
              <a:t>24/01/2023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35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21671"/>
            <a:ext cx="7762102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108344"/>
            <a:ext cx="7762102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7340703"/>
            <a:ext cx="202489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C90BF-06FE-45FA-BF3C-3CF9DF62AB15}" type="datetimeFigureOut">
              <a:rPr lang="en-NL" smtClean="0"/>
              <a:t>24/01/2023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7340703"/>
            <a:ext cx="3037344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7340703"/>
            <a:ext cx="202489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188E6-889A-49EB-B459-308CC3D268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7312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939D9403-BF88-6050-A4CC-22463D541132}"/>
              </a:ext>
            </a:extLst>
          </p:cNvPr>
          <p:cNvSpPr txBox="1"/>
          <p:nvPr/>
        </p:nvSpPr>
        <p:spPr>
          <a:xfrm>
            <a:off x="377334" y="4016007"/>
            <a:ext cx="3678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Uniform</a:t>
            </a:r>
            <a:endParaRPr lang="en-NL" sz="1200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774481-D251-065D-B8E0-2436DFCEF3CB}"/>
              </a:ext>
            </a:extLst>
          </p:cNvPr>
          <p:cNvSpPr txBox="1"/>
          <p:nvPr/>
        </p:nvSpPr>
        <p:spPr>
          <a:xfrm>
            <a:off x="4817983" y="124547"/>
            <a:ext cx="3535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Exponential</a:t>
            </a:r>
            <a:endParaRPr lang="en-NL" sz="1200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515E1B-464F-0ED7-DC8E-768866725DF7}"/>
              </a:ext>
            </a:extLst>
          </p:cNvPr>
          <p:cNvSpPr txBox="1"/>
          <p:nvPr/>
        </p:nvSpPr>
        <p:spPr>
          <a:xfrm>
            <a:off x="351169" y="124548"/>
            <a:ext cx="3678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Normal</a:t>
            </a:r>
            <a:endParaRPr lang="en-NL" sz="1200" i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678C6A5-7B83-4819-5FB9-D3A445E8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7" y="500205"/>
            <a:ext cx="3928990" cy="3240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DF43DE5-30E6-65A7-6A31-15C3E0F73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791" y="500205"/>
            <a:ext cx="3898466" cy="3240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25C087D-C0F3-83A0-611E-167EFA0AE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94" y="4288556"/>
            <a:ext cx="3955155" cy="3240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B5C152C-8050-D248-F24E-ACC139CC9D70}"/>
              </a:ext>
            </a:extLst>
          </p:cNvPr>
          <p:cNvSpPr txBox="1"/>
          <p:nvPr/>
        </p:nvSpPr>
        <p:spPr>
          <a:xfrm>
            <a:off x="4883297" y="4011557"/>
            <a:ext cx="3535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Multiple peaks</a:t>
            </a:r>
            <a:endParaRPr lang="en-NL" sz="1200" i="1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74CFC02-C205-A5C0-246C-6C2750E4E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0791" y="4288556"/>
            <a:ext cx="3898466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1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1342</TotalTime>
  <Words>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playground</dc:creator>
  <cp:lastModifiedBy>playground</cp:lastModifiedBy>
  <cp:revision>8</cp:revision>
  <dcterms:created xsi:type="dcterms:W3CDTF">2022-12-02T09:27:58Z</dcterms:created>
  <dcterms:modified xsi:type="dcterms:W3CDTF">2023-01-24T17:58:13Z</dcterms:modified>
</cp:coreProperties>
</file>