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8" r:id="rId2"/>
  </p:sldIdLst>
  <p:sldSz cx="14079538" cy="79200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99" d="100"/>
          <a:sy n="99" d="100"/>
        </p:scale>
        <p:origin x="450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942" y="1296173"/>
            <a:ext cx="10559654" cy="2757347"/>
          </a:xfrm>
        </p:spPr>
        <p:txBody>
          <a:bodyPr anchor="b"/>
          <a:lstStyle>
            <a:lvl1pPr algn="ctr">
              <a:defRPr sz="692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942" y="4159854"/>
            <a:ext cx="10559654" cy="1912175"/>
          </a:xfrm>
        </p:spPr>
        <p:txBody>
          <a:bodyPr/>
          <a:lstStyle>
            <a:lvl1pPr marL="0" indent="0" algn="ctr">
              <a:buNone/>
              <a:defRPr sz="2772"/>
            </a:lvl1pPr>
            <a:lvl2pPr marL="527975" indent="0" algn="ctr">
              <a:buNone/>
              <a:defRPr sz="2310"/>
            </a:lvl2pPr>
            <a:lvl3pPr marL="1055949" indent="0" algn="ctr">
              <a:buNone/>
              <a:defRPr sz="2079"/>
            </a:lvl3pPr>
            <a:lvl4pPr marL="1583924" indent="0" algn="ctr">
              <a:buNone/>
              <a:defRPr sz="1848"/>
            </a:lvl4pPr>
            <a:lvl5pPr marL="2111898" indent="0" algn="ctr">
              <a:buNone/>
              <a:defRPr sz="1848"/>
            </a:lvl5pPr>
            <a:lvl6pPr marL="2639873" indent="0" algn="ctr">
              <a:buNone/>
              <a:defRPr sz="1848"/>
            </a:lvl6pPr>
            <a:lvl7pPr marL="3167847" indent="0" algn="ctr">
              <a:buNone/>
              <a:defRPr sz="1848"/>
            </a:lvl7pPr>
            <a:lvl8pPr marL="3695822" indent="0" algn="ctr">
              <a:buNone/>
              <a:defRPr sz="1848"/>
            </a:lvl8pPr>
            <a:lvl9pPr marL="4223796" indent="0" algn="ctr">
              <a:buNone/>
              <a:defRPr sz="184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C90BF-06FE-45FA-BF3C-3CF9DF62AB15}" type="datetimeFigureOut">
              <a:rPr lang="en-NL" smtClean="0"/>
              <a:t>26/01/2023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188E6-889A-49EB-B459-308CC3D2685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88837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C90BF-06FE-45FA-BF3C-3CF9DF62AB15}" type="datetimeFigureOut">
              <a:rPr lang="en-NL" smtClean="0"/>
              <a:t>26/01/2023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188E6-889A-49EB-B459-308CC3D2685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69513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75670" y="421669"/>
            <a:ext cx="3035900" cy="67118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67968" y="421669"/>
            <a:ext cx="8931707" cy="671186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C90BF-06FE-45FA-BF3C-3CF9DF62AB15}" type="datetimeFigureOut">
              <a:rPr lang="en-NL" smtClean="0"/>
              <a:t>26/01/2023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188E6-889A-49EB-B459-308CC3D2685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086785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C90BF-06FE-45FA-BF3C-3CF9DF62AB15}" type="datetimeFigureOut">
              <a:rPr lang="en-NL" smtClean="0"/>
              <a:t>26/01/2023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188E6-889A-49EB-B459-308CC3D2685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745332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0635" y="1974511"/>
            <a:ext cx="12143602" cy="3294515"/>
          </a:xfrm>
        </p:spPr>
        <p:txBody>
          <a:bodyPr anchor="b"/>
          <a:lstStyle>
            <a:lvl1pPr>
              <a:defRPr sz="692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0635" y="5300193"/>
            <a:ext cx="12143602" cy="1732508"/>
          </a:xfrm>
        </p:spPr>
        <p:txBody>
          <a:bodyPr/>
          <a:lstStyle>
            <a:lvl1pPr marL="0" indent="0">
              <a:buNone/>
              <a:defRPr sz="2772">
                <a:solidFill>
                  <a:schemeClr val="tx1">
                    <a:tint val="75000"/>
                  </a:schemeClr>
                </a:solidFill>
              </a:defRPr>
            </a:lvl1pPr>
            <a:lvl2pPr marL="527975" indent="0">
              <a:buNone/>
              <a:defRPr sz="2310">
                <a:solidFill>
                  <a:schemeClr val="tx1">
                    <a:tint val="75000"/>
                  </a:schemeClr>
                </a:solidFill>
              </a:defRPr>
            </a:lvl2pPr>
            <a:lvl3pPr marL="1055949" indent="0">
              <a:buNone/>
              <a:defRPr sz="2079">
                <a:solidFill>
                  <a:schemeClr val="tx1">
                    <a:tint val="75000"/>
                  </a:schemeClr>
                </a:solidFill>
              </a:defRPr>
            </a:lvl3pPr>
            <a:lvl4pPr marL="1583924" indent="0">
              <a:buNone/>
              <a:defRPr sz="1848">
                <a:solidFill>
                  <a:schemeClr val="tx1">
                    <a:tint val="75000"/>
                  </a:schemeClr>
                </a:solidFill>
              </a:defRPr>
            </a:lvl4pPr>
            <a:lvl5pPr marL="2111898" indent="0">
              <a:buNone/>
              <a:defRPr sz="1848">
                <a:solidFill>
                  <a:schemeClr val="tx1">
                    <a:tint val="75000"/>
                  </a:schemeClr>
                </a:solidFill>
              </a:defRPr>
            </a:lvl5pPr>
            <a:lvl6pPr marL="2639873" indent="0">
              <a:buNone/>
              <a:defRPr sz="1848">
                <a:solidFill>
                  <a:schemeClr val="tx1">
                    <a:tint val="75000"/>
                  </a:schemeClr>
                </a:solidFill>
              </a:defRPr>
            </a:lvl6pPr>
            <a:lvl7pPr marL="3167847" indent="0">
              <a:buNone/>
              <a:defRPr sz="1848">
                <a:solidFill>
                  <a:schemeClr val="tx1">
                    <a:tint val="75000"/>
                  </a:schemeClr>
                </a:solidFill>
              </a:defRPr>
            </a:lvl7pPr>
            <a:lvl8pPr marL="3695822" indent="0">
              <a:buNone/>
              <a:defRPr sz="1848">
                <a:solidFill>
                  <a:schemeClr val="tx1">
                    <a:tint val="75000"/>
                  </a:schemeClr>
                </a:solidFill>
              </a:defRPr>
            </a:lvl8pPr>
            <a:lvl9pPr marL="4223796" indent="0">
              <a:buNone/>
              <a:defRPr sz="184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C90BF-06FE-45FA-BF3C-3CF9DF62AB15}" type="datetimeFigureOut">
              <a:rPr lang="en-NL" smtClean="0"/>
              <a:t>26/01/2023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188E6-889A-49EB-B459-308CC3D2685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986008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67968" y="2108344"/>
            <a:ext cx="5983804" cy="50251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27766" y="2108344"/>
            <a:ext cx="5983804" cy="50251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C90BF-06FE-45FA-BF3C-3CF9DF62AB15}" type="datetimeFigureOut">
              <a:rPr lang="en-NL" smtClean="0"/>
              <a:t>26/01/2023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188E6-889A-49EB-B459-308CC3D2685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11611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9802" y="421669"/>
            <a:ext cx="12143602" cy="153084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9803" y="1941510"/>
            <a:ext cx="5956304" cy="951504"/>
          </a:xfrm>
        </p:spPr>
        <p:txBody>
          <a:bodyPr anchor="b"/>
          <a:lstStyle>
            <a:lvl1pPr marL="0" indent="0">
              <a:buNone/>
              <a:defRPr sz="2772" b="1"/>
            </a:lvl1pPr>
            <a:lvl2pPr marL="527975" indent="0">
              <a:buNone/>
              <a:defRPr sz="2310" b="1"/>
            </a:lvl2pPr>
            <a:lvl3pPr marL="1055949" indent="0">
              <a:buNone/>
              <a:defRPr sz="2079" b="1"/>
            </a:lvl3pPr>
            <a:lvl4pPr marL="1583924" indent="0">
              <a:buNone/>
              <a:defRPr sz="1848" b="1"/>
            </a:lvl4pPr>
            <a:lvl5pPr marL="2111898" indent="0">
              <a:buNone/>
              <a:defRPr sz="1848" b="1"/>
            </a:lvl5pPr>
            <a:lvl6pPr marL="2639873" indent="0">
              <a:buNone/>
              <a:defRPr sz="1848" b="1"/>
            </a:lvl6pPr>
            <a:lvl7pPr marL="3167847" indent="0">
              <a:buNone/>
              <a:defRPr sz="1848" b="1"/>
            </a:lvl7pPr>
            <a:lvl8pPr marL="3695822" indent="0">
              <a:buNone/>
              <a:defRPr sz="1848" b="1"/>
            </a:lvl8pPr>
            <a:lvl9pPr marL="4223796" indent="0">
              <a:buNone/>
              <a:defRPr sz="184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69803" y="2893014"/>
            <a:ext cx="5956304" cy="42551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127766" y="1941510"/>
            <a:ext cx="5985638" cy="951504"/>
          </a:xfrm>
        </p:spPr>
        <p:txBody>
          <a:bodyPr anchor="b"/>
          <a:lstStyle>
            <a:lvl1pPr marL="0" indent="0">
              <a:buNone/>
              <a:defRPr sz="2772" b="1"/>
            </a:lvl1pPr>
            <a:lvl2pPr marL="527975" indent="0">
              <a:buNone/>
              <a:defRPr sz="2310" b="1"/>
            </a:lvl2pPr>
            <a:lvl3pPr marL="1055949" indent="0">
              <a:buNone/>
              <a:defRPr sz="2079" b="1"/>
            </a:lvl3pPr>
            <a:lvl4pPr marL="1583924" indent="0">
              <a:buNone/>
              <a:defRPr sz="1848" b="1"/>
            </a:lvl4pPr>
            <a:lvl5pPr marL="2111898" indent="0">
              <a:buNone/>
              <a:defRPr sz="1848" b="1"/>
            </a:lvl5pPr>
            <a:lvl6pPr marL="2639873" indent="0">
              <a:buNone/>
              <a:defRPr sz="1848" b="1"/>
            </a:lvl6pPr>
            <a:lvl7pPr marL="3167847" indent="0">
              <a:buNone/>
              <a:defRPr sz="1848" b="1"/>
            </a:lvl7pPr>
            <a:lvl8pPr marL="3695822" indent="0">
              <a:buNone/>
              <a:defRPr sz="1848" b="1"/>
            </a:lvl8pPr>
            <a:lvl9pPr marL="4223796" indent="0">
              <a:buNone/>
              <a:defRPr sz="184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27766" y="2893014"/>
            <a:ext cx="5985638" cy="42551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C90BF-06FE-45FA-BF3C-3CF9DF62AB15}" type="datetimeFigureOut">
              <a:rPr lang="en-NL" smtClean="0"/>
              <a:t>26/01/2023</a:t>
            </a:fld>
            <a:endParaRPr lang="en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188E6-889A-49EB-B459-308CC3D2685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0242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C90BF-06FE-45FA-BF3C-3CF9DF62AB15}" type="datetimeFigureOut">
              <a:rPr lang="en-NL" smtClean="0"/>
              <a:t>26/01/2023</a:t>
            </a:fld>
            <a:endParaRPr lang="en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188E6-889A-49EB-B459-308CC3D2685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6597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C90BF-06FE-45FA-BF3C-3CF9DF62AB15}" type="datetimeFigureOut">
              <a:rPr lang="en-NL" smtClean="0"/>
              <a:t>26/01/2023</a:t>
            </a:fld>
            <a:endParaRPr lang="en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188E6-889A-49EB-B459-308CC3D2685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95194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9803" y="528002"/>
            <a:ext cx="4541017" cy="1848009"/>
          </a:xfrm>
        </p:spPr>
        <p:txBody>
          <a:bodyPr anchor="b"/>
          <a:lstStyle>
            <a:lvl1pPr>
              <a:defRPr sz="36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85638" y="1140340"/>
            <a:ext cx="7127766" cy="5628360"/>
          </a:xfrm>
        </p:spPr>
        <p:txBody>
          <a:bodyPr/>
          <a:lstStyle>
            <a:lvl1pPr>
              <a:defRPr sz="3695"/>
            </a:lvl1pPr>
            <a:lvl2pPr>
              <a:defRPr sz="3233"/>
            </a:lvl2pPr>
            <a:lvl3pPr>
              <a:defRPr sz="2772"/>
            </a:lvl3pPr>
            <a:lvl4pPr>
              <a:defRPr sz="2310"/>
            </a:lvl4pPr>
            <a:lvl5pPr>
              <a:defRPr sz="2310"/>
            </a:lvl5pPr>
            <a:lvl6pPr>
              <a:defRPr sz="2310"/>
            </a:lvl6pPr>
            <a:lvl7pPr>
              <a:defRPr sz="2310"/>
            </a:lvl7pPr>
            <a:lvl8pPr>
              <a:defRPr sz="2310"/>
            </a:lvl8pPr>
            <a:lvl9pPr>
              <a:defRPr sz="231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69803" y="2376011"/>
            <a:ext cx="4541017" cy="4401855"/>
          </a:xfrm>
        </p:spPr>
        <p:txBody>
          <a:bodyPr/>
          <a:lstStyle>
            <a:lvl1pPr marL="0" indent="0">
              <a:buNone/>
              <a:defRPr sz="1848"/>
            </a:lvl1pPr>
            <a:lvl2pPr marL="527975" indent="0">
              <a:buNone/>
              <a:defRPr sz="1617"/>
            </a:lvl2pPr>
            <a:lvl3pPr marL="1055949" indent="0">
              <a:buNone/>
              <a:defRPr sz="1386"/>
            </a:lvl3pPr>
            <a:lvl4pPr marL="1583924" indent="0">
              <a:buNone/>
              <a:defRPr sz="1155"/>
            </a:lvl4pPr>
            <a:lvl5pPr marL="2111898" indent="0">
              <a:buNone/>
              <a:defRPr sz="1155"/>
            </a:lvl5pPr>
            <a:lvl6pPr marL="2639873" indent="0">
              <a:buNone/>
              <a:defRPr sz="1155"/>
            </a:lvl6pPr>
            <a:lvl7pPr marL="3167847" indent="0">
              <a:buNone/>
              <a:defRPr sz="1155"/>
            </a:lvl7pPr>
            <a:lvl8pPr marL="3695822" indent="0">
              <a:buNone/>
              <a:defRPr sz="1155"/>
            </a:lvl8pPr>
            <a:lvl9pPr marL="4223796" indent="0">
              <a:buNone/>
              <a:defRPr sz="115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C90BF-06FE-45FA-BF3C-3CF9DF62AB15}" type="datetimeFigureOut">
              <a:rPr lang="en-NL" smtClean="0"/>
              <a:t>26/01/2023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188E6-889A-49EB-B459-308CC3D2685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71648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9803" y="528002"/>
            <a:ext cx="4541017" cy="1848009"/>
          </a:xfrm>
        </p:spPr>
        <p:txBody>
          <a:bodyPr anchor="b"/>
          <a:lstStyle>
            <a:lvl1pPr>
              <a:defRPr sz="36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85638" y="1140340"/>
            <a:ext cx="7127766" cy="5628360"/>
          </a:xfrm>
        </p:spPr>
        <p:txBody>
          <a:bodyPr anchor="t"/>
          <a:lstStyle>
            <a:lvl1pPr marL="0" indent="0">
              <a:buNone/>
              <a:defRPr sz="3695"/>
            </a:lvl1pPr>
            <a:lvl2pPr marL="527975" indent="0">
              <a:buNone/>
              <a:defRPr sz="3233"/>
            </a:lvl2pPr>
            <a:lvl3pPr marL="1055949" indent="0">
              <a:buNone/>
              <a:defRPr sz="2772"/>
            </a:lvl3pPr>
            <a:lvl4pPr marL="1583924" indent="0">
              <a:buNone/>
              <a:defRPr sz="2310"/>
            </a:lvl4pPr>
            <a:lvl5pPr marL="2111898" indent="0">
              <a:buNone/>
              <a:defRPr sz="2310"/>
            </a:lvl5pPr>
            <a:lvl6pPr marL="2639873" indent="0">
              <a:buNone/>
              <a:defRPr sz="2310"/>
            </a:lvl6pPr>
            <a:lvl7pPr marL="3167847" indent="0">
              <a:buNone/>
              <a:defRPr sz="2310"/>
            </a:lvl7pPr>
            <a:lvl8pPr marL="3695822" indent="0">
              <a:buNone/>
              <a:defRPr sz="2310"/>
            </a:lvl8pPr>
            <a:lvl9pPr marL="4223796" indent="0">
              <a:buNone/>
              <a:defRPr sz="231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69803" y="2376011"/>
            <a:ext cx="4541017" cy="4401855"/>
          </a:xfrm>
        </p:spPr>
        <p:txBody>
          <a:bodyPr/>
          <a:lstStyle>
            <a:lvl1pPr marL="0" indent="0">
              <a:buNone/>
              <a:defRPr sz="1848"/>
            </a:lvl1pPr>
            <a:lvl2pPr marL="527975" indent="0">
              <a:buNone/>
              <a:defRPr sz="1617"/>
            </a:lvl2pPr>
            <a:lvl3pPr marL="1055949" indent="0">
              <a:buNone/>
              <a:defRPr sz="1386"/>
            </a:lvl3pPr>
            <a:lvl4pPr marL="1583924" indent="0">
              <a:buNone/>
              <a:defRPr sz="1155"/>
            </a:lvl4pPr>
            <a:lvl5pPr marL="2111898" indent="0">
              <a:buNone/>
              <a:defRPr sz="1155"/>
            </a:lvl5pPr>
            <a:lvl6pPr marL="2639873" indent="0">
              <a:buNone/>
              <a:defRPr sz="1155"/>
            </a:lvl6pPr>
            <a:lvl7pPr marL="3167847" indent="0">
              <a:buNone/>
              <a:defRPr sz="1155"/>
            </a:lvl7pPr>
            <a:lvl8pPr marL="3695822" indent="0">
              <a:buNone/>
              <a:defRPr sz="1155"/>
            </a:lvl8pPr>
            <a:lvl9pPr marL="4223796" indent="0">
              <a:buNone/>
              <a:defRPr sz="115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C90BF-06FE-45FA-BF3C-3CF9DF62AB15}" type="datetimeFigureOut">
              <a:rPr lang="en-NL" smtClean="0"/>
              <a:t>26/01/2023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188E6-889A-49EB-B459-308CC3D2685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52131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67968" y="421669"/>
            <a:ext cx="12143602" cy="15308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7968" y="2108344"/>
            <a:ext cx="12143602" cy="5025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67968" y="7340702"/>
            <a:ext cx="3167896" cy="4216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AC90BF-06FE-45FA-BF3C-3CF9DF62AB15}" type="datetimeFigureOut">
              <a:rPr lang="en-NL" smtClean="0"/>
              <a:t>26/01/2023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63847" y="7340702"/>
            <a:ext cx="4751844" cy="4216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43674" y="7340702"/>
            <a:ext cx="3167896" cy="4216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8188E6-889A-49EB-B459-308CC3D2685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62353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1055949" rtl="0" eaLnBrk="1" latinLnBrk="0" hangingPunct="1">
        <a:lnSpc>
          <a:spcPct val="90000"/>
        </a:lnSpc>
        <a:spcBef>
          <a:spcPct val="0"/>
        </a:spcBef>
        <a:buNone/>
        <a:defRPr sz="508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3987" indent="-263987" algn="l" defTabSz="1055949" rtl="0" eaLnBrk="1" latinLnBrk="0" hangingPunct="1">
        <a:lnSpc>
          <a:spcPct val="90000"/>
        </a:lnSpc>
        <a:spcBef>
          <a:spcPts val="1155"/>
        </a:spcBef>
        <a:buFont typeface="Arial" panose="020B0604020202020204" pitchFamily="34" charset="0"/>
        <a:buChar char="•"/>
        <a:defRPr sz="3233" kern="1200">
          <a:solidFill>
            <a:schemeClr val="tx1"/>
          </a:solidFill>
          <a:latin typeface="+mn-lt"/>
          <a:ea typeface="+mn-ea"/>
          <a:cs typeface="+mn-cs"/>
        </a:defRPr>
      </a:lvl1pPr>
      <a:lvl2pPr marL="791962" indent="-263987" algn="l" defTabSz="1055949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2772" kern="1200">
          <a:solidFill>
            <a:schemeClr val="tx1"/>
          </a:solidFill>
          <a:latin typeface="+mn-lt"/>
          <a:ea typeface="+mn-ea"/>
          <a:cs typeface="+mn-cs"/>
        </a:defRPr>
      </a:lvl2pPr>
      <a:lvl3pPr marL="1319936" indent="-263987" algn="l" defTabSz="1055949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2310" kern="1200">
          <a:solidFill>
            <a:schemeClr val="tx1"/>
          </a:solidFill>
          <a:latin typeface="+mn-lt"/>
          <a:ea typeface="+mn-ea"/>
          <a:cs typeface="+mn-cs"/>
        </a:defRPr>
      </a:lvl3pPr>
      <a:lvl4pPr marL="1847911" indent="-263987" algn="l" defTabSz="1055949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2079" kern="1200">
          <a:solidFill>
            <a:schemeClr val="tx1"/>
          </a:solidFill>
          <a:latin typeface="+mn-lt"/>
          <a:ea typeface="+mn-ea"/>
          <a:cs typeface="+mn-cs"/>
        </a:defRPr>
      </a:lvl4pPr>
      <a:lvl5pPr marL="2375886" indent="-263987" algn="l" defTabSz="1055949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2079" kern="1200">
          <a:solidFill>
            <a:schemeClr val="tx1"/>
          </a:solidFill>
          <a:latin typeface="+mn-lt"/>
          <a:ea typeface="+mn-ea"/>
          <a:cs typeface="+mn-cs"/>
        </a:defRPr>
      </a:lvl5pPr>
      <a:lvl6pPr marL="2903860" indent="-263987" algn="l" defTabSz="1055949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2079" kern="1200">
          <a:solidFill>
            <a:schemeClr val="tx1"/>
          </a:solidFill>
          <a:latin typeface="+mn-lt"/>
          <a:ea typeface="+mn-ea"/>
          <a:cs typeface="+mn-cs"/>
        </a:defRPr>
      </a:lvl6pPr>
      <a:lvl7pPr marL="3431835" indent="-263987" algn="l" defTabSz="1055949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2079" kern="1200">
          <a:solidFill>
            <a:schemeClr val="tx1"/>
          </a:solidFill>
          <a:latin typeface="+mn-lt"/>
          <a:ea typeface="+mn-ea"/>
          <a:cs typeface="+mn-cs"/>
        </a:defRPr>
      </a:lvl7pPr>
      <a:lvl8pPr marL="3959809" indent="-263987" algn="l" defTabSz="1055949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2079" kern="1200">
          <a:solidFill>
            <a:schemeClr val="tx1"/>
          </a:solidFill>
          <a:latin typeface="+mn-lt"/>
          <a:ea typeface="+mn-ea"/>
          <a:cs typeface="+mn-cs"/>
        </a:defRPr>
      </a:lvl8pPr>
      <a:lvl9pPr marL="4487784" indent="-263987" algn="l" defTabSz="1055949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207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55949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1pPr>
      <a:lvl2pPr marL="527975" algn="l" defTabSz="1055949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2pPr>
      <a:lvl3pPr marL="1055949" algn="l" defTabSz="1055949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3pPr>
      <a:lvl4pPr marL="1583924" algn="l" defTabSz="1055949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4pPr>
      <a:lvl5pPr marL="2111898" algn="l" defTabSz="1055949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5pPr>
      <a:lvl6pPr marL="2639873" algn="l" defTabSz="1055949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6pPr>
      <a:lvl7pPr marL="3167847" algn="l" defTabSz="1055949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7pPr>
      <a:lvl8pPr marL="3695822" algn="l" defTabSz="1055949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8pPr>
      <a:lvl9pPr marL="4223796" algn="l" defTabSz="1055949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329B1416-03DD-1A5C-9668-55E78F784710}"/>
              </a:ext>
            </a:extLst>
          </p:cNvPr>
          <p:cNvSpPr/>
          <p:nvPr/>
        </p:nvSpPr>
        <p:spPr>
          <a:xfrm>
            <a:off x="0" y="0"/>
            <a:ext cx="14079538" cy="7920038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7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2F0C2C-3631-D5EA-5C9B-692BF10F49B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8428" t="9346" r="19077" b="3868"/>
          <a:stretch/>
        </p:blipFill>
        <p:spPr>
          <a:xfrm>
            <a:off x="1939104" y="977366"/>
            <a:ext cx="2848323" cy="28118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64BC82F-2174-9C32-8F1D-50032A52B7A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6155" t="7332" r="3213" b="4556"/>
          <a:stretch/>
        </p:blipFill>
        <p:spPr>
          <a:xfrm>
            <a:off x="1772950" y="4766619"/>
            <a:ext cx="3584621" cy="28548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DC2DCA8-3722-F74C-94FA-688A47CC277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7486" t="11484" r="1866" b="4556"/>
          <a:stretch/>
        </p:blipFill>
        <p:spPr>
          <a:xfrm>
            <a:off x="8850431" y="4994495"/>
            <a:ext cx="3533886" cy="2720297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3302C89-D854-339C-A712-CEC8B503553B}"/>
              </a:ext>
            </a:extLst>
          </p:cNvPr>
          <p:cNvCxnSpPr>
            <a:cxnSpLocks/>
          </p:cNvCxnSpPr>
          <p:nvPr/>
        </p:nvCxnSpPr>
        <p:spPr>
          <a:xfrm>
            <a:off x="2236089" y="477179"/>
            <a:ext cx="0" cy="3001108"/>
          </a:xfrm>
          <a:prstGeom prst="line">
            <a:avLst/>
          </a:prstGeom>
          <a:ln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D968E9C-266B-4781-08C7-51F16D0AA23F}"/>
              </a:ext>
            </a:extLst>
          </p:cNvPr>
          <p:cNvCxnSpPr>
            <a:cxnSpLocks/>
          </p:cNvCxnSpPr>
          <p:nvPr/>
        </p:nvCxnSpPr>
        <p:spPr>
          <a:xfrm>
            <a:off x="4635413" y="477179"/>
            <a:ext cx="0" cy="3001108"/>
          </a:xfrm>
          <a:prstGeom prst="line">
            <a:avLst/>
          </a:prstGeom>
          <a:ln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A23BFF4-63A7-B18D-87B2-C5C700F4AF51}"/>
              </a:ext>
            </a:extLst>
          </p:cNvPr>
          <p:cNvCxnSpPr>
            <a:cxnSpLocks/>
          </p:cNvCxnSpPr>
          <p:nvPr/>
        </p:nvCxnSpPr>
        <p:spPr>
          <a:xfrm flipH="1" flipV="1">
            <a:off x="2431477" y="485000"/>
            <a:ext cx="2052000" cy="0"/>
          </a:xfrm>
          <a:prstGeom prst="line">
            <a:avLst/>
          </a:prstGeom>
          <a:ln>
            <a:solidFill>
              <a:schemeClr val="bg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5AE9C1B7-20F8-BB40-9D71-40EB51EC2DEF}"/>
              </a:ext>
            </a:extLst>
          </p:cNvPr>
          <p:cNvSpPr txBox="1"/>
          <p:nvPr/>
        </p:nvSpPr>
        <p:spPr>
          <a:xfrm>
            <a:off x="3121856" y="115668"/>
            <a:ext cx="6479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99.9%</a:t>
            </a:r>
            <a:endParaRPr lang="en-NL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029" name="Group 1028">
            <a:extLst>
              <a:ext uri="{FF2B5EF4-FFF2-40B4-BE49-F238E27FC236}">
                <a16:creationId xmlns:a16="http://schemas.microsoft.com/office/drawing/2014/main" id="{42A156F3-BFA3-4E1B-A7C9-130C3F33D1E6}"/>
              </a:ext>
            </a:extLst>
          </p:cNvPr>
          <p:cNvGrpSpPr/>
          <p:nvPr/>
        </p:nvGrpSpPr>
        <p:grpSpPr>
          <a:xfrm>
            <a:off x="9235471" y="156656"/>
            <a:ext cx="3024551" cy="3564031"/>
            <a:chOff x="8221781" y="539287"/>
            <a:chExt cx="2848323" cy="3249967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9CCA79D-111E-EF44-FC92-62346590848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6350" t="9248" r="20588" b="3966"/>
            <a:stretch/>
          </p:blipFill>
          <p:spPr>
            <a:xfrm>
              <a:off x="8221781" y="977366"/>
              <a:ext cx="2848323" cy="2811888"/>
            </a:xfrm>
            <a:prstGeom prst="rect">
              <a:avLst/>
            </a:prstGeom>
          </p:spPr>
        </p:pic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D6052B92-2C56-AB66-E9FD-0D83312581DA}"/>
                </a:ext>
              </a:extLst>
            </p:cNvPr>
            <p:cNvCxnSpPr>
              <a:cxnSpLocks/>
            </p:cNvCxnSpPr>
            <p:nvPr/>
          </p:nvCxnSpPr>
          <p:spPr>
            <a:xfrm>
              <a:off x="10726603" y="916436"/>
              <a:ext cx="0" cy="2736000"/>
            </a:xfrm>
            <a:prstGeom prst="line">
              <a:avLst/>
            </a:prstGeom>
            <a:ln>
              <a:solidFill>
                <a:schemeClr val="bg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240CD8C4-7975-7B8A-475A-09D1A66E5C2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546112" y="921414"/>
              <a:ext cx="2052000" cy="0"/>
            </a:xfrm>
            <a:prstGeom prst="line">
              <a:avLst/>
            </a:prstGeom>
            <a:ln>
              <a:solidFill>
                <a:schemeClr val="bg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E9C4D73-FF10-F9CC-91AD-934D86063B88}"/>
                </a:ext>
              </a:extLst>
            </p:cNvPr>
            <p:cNvSpPr txBox="1"/>
            <p:nvPr/>
          </p:nvSpPr>
          <p:spPr>
            <a:xfrm>
              <a:off x="9236491" y="539287"/>
              <a:ext cx="6479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99.9%</a:t>
              </a:r>
              <a:endParaRPr lang="en-NL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030" name="Straight Connector 1029">
              <a:extLst>
                <a:ext uri="{FF2B5EF4-FFF2-40B4-BE49-F238E27FC236}">
                  <a16:creationId xmlns:a16="http://schemas.microsoft.com/office/drawing/2014/main" id="{B1A77CC0-880F-CDE4-A773-7B1F1A61C223}"/>
                </a:ext>
              </a:extLst>
            </p:cNvPr>
            <p:cNvCxnSpPr>
              <a:cxnSpLocks/>
            </p:cNvCxnSpPr>
            <p:nvPr/>
          </p:nvCxnSpPr>
          <p:spPr>
            <a:xfrm>
              <a:off x="10380393" y="1485768"/>
              <a:ext cx="0" cy="2166668"/>
            </a:xfrm>
            <a:prstGeom prst="line">
              <a:avLst/>
            </a:prstGeom>
            <a:ln>
              <a:solidFill>
                <a:schemeClr val="bg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2" name="Straight Connector 1031">
              <a:extLst>
                <a:ext uri="{FF2B5EF4-FFF2-40B4-BE49-F238E27FC236}">
                  <a16:creationId xmlns:a16="http://schemas.microsoft.com/office/drawing/2014/main" id="{900B472E-A788-C18B-0966-7DB96848BB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49489" y="1490745"/>
              <a:ext cx="1762926" cy="0"/>
            </a:xfrm>
            <a:prstGeom prst="line">
              <a:avLst/>
            </a:prstGeom>
            <a:ln>
              <a:solidFill>
                <a:schemeClr val="bg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4" name="TextBox 1033">
              <a:extLst>
                <a:ext uri="{FF2B5EF4-FFF2-40B4-BE49-F238E27FC236}">
                  <a16:creationId xmlns:a16="http://schemas.microsoft.com/office/drawing/2014/main" id="{5BCCC364-D817-D2B6-A79D-2DDAA103F7E7}"/>
                </a:ext>
              </a:extLst>
            </p:cNvPr>
            <p:cNvSpPr txBox="1"/>
            <p:nvPr/>
          </p:nvSpPr>
          <p:spPr>
            <a:xfrm>
              <a:off x="8924178" y="1164167"/>
              <a:ext cx="610182" cy="2806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99.5%</a:t>
              </a:r>
              <a:endParaRPr lang="en-NL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A009ED41-C620-C336-3A5D-D652DAD643F3}"/>
              </a:ext>
            </a:extLst>
          </p:cNvPr>
          <p:cNvSpPr/>
          <p:nvPr/>
        </p:nvSpPr>
        <p:spPr>
          <a:xfrm>
            <a:off x="9115391" y="6919517"/>
            <a:ext cx="1922584" cy="775297"/>
          </a:xfrm>
          <a:custGeom>
            <a:avLst/>
            <a:gdLst>
              <a:gd name="connsiteX0" fmla="*/ 0 w 1922584"/>
              <a:gd name="connsiteY0" fmla="*/ 775297 h 775297"/>
              <a:gd name="connsiteX1" fmla="*/ 554892 w 1922584"/>
              <a:gd name="connsiteY1" fmla="*/ 1574 h 775297"/>
              <a:gd name="connsiteX2" fmla="*/ 1164492 w 1922584"/>
              <a:gd name="connsiteY2" fmla="*/ 579912 h 775297"/>
              <a:gd name="connsiteX3" fmla="*/ 1922584 w 1922584"/>
              <a:gd name="connsiteY3" fmla="*/ 775297 h 775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22584" h="775297">
                <a:moveTo>
                  <a:pt x="0" y="775297"/>
                </a:moveTo>
                <a:cubicBezTo>
                  <a:pt x="180405" y="404717"/>
                  <a:pt x="360810" y="34138"/>
                  <a:pt x="554892" y="1574"/>
                </a:cubicBezTo>
                <a:cubicBezTo>
                  <a:pt x="748974" y="-30990"/>
                  <a:pt x="936543" y="450958"/>
                  <a:pt x="1164492" y="579912"/>
                </a:cubicBezTo>
                <a:cubicBezTo>
                  <a:pt x="1392441" y="708866"/>
                  <a:pt x="1657512" y="742081"/>
                  <a:pt x="1922584" y="775297"/>
                </a:cubicBezTo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8155CF0E-0D13-B767-4078-92304C80983D}"/>
              </a:ext>
            </a:extLst>
          </p:cNvPr>
          <p:cNvSpPr/>
          <p:nvPr/>
        </p:nvSpPr>
        <p:spPr>
          <a:xfrm>
            <a:off x="9318595" y="5021413"/>
            <a:ext cx="2821354" cy="2766949"/>
          </a:xfrm>
          <a:custGeom>
            <a:avLst/>
            <a:gdLst>
              <a:gd name="connsiteX0" fmla="*/ 2821354 w 2821354"/>
              <a:gd name="connsiteY0" fmla="*/ 2665585 h 2766949"/>
              <a:gd name="connsiteX1" fmla="*/ 2313354 w 2821354"/>
              <a:gd name="connsiteY1" fmla="*/ 2446755 h 2766949"/>
              <a:gd name="connsiteX2" fmla="*/ 1594339 w 2821354"/>
              <a:gd name="connsiteY2" fmla="*/ 539 h 2766949"/>
              <a:gd name="connsiteX3" fmla="*/ 797170 w 2821354"/>
              <a:gd name="connsiteY3" fmla="*/ 2227924 h 2766949"/>
              <a:gd name="connsiteX4" fmla="*/ 0 w 2821354"/>
              <a:gd name="connsiteY4" fmla="*/ 2642139 h 2766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21354" h="2766949">
                <a:moveTo>
                  <a:pt x="2821354" y="2665585"/>
                </a:moveTo>
                <a:cubicBezTo>
                  <a:pt x="2669605" y="2778257"/>
                  <a:pt x="2517856" y="2890929"/>
                  <a:pt x="2313354" y="2446755"/>
                </a:cubicBezTo>
                <a:cubicBezTo>
                  <a:pt x="2108852" y="2002581"/>
                  <a:pt x="1847036" y="37011"/>
                  <a:pt x="1594339" y="539"/>
                </a:cubicBezTo>
                <a:cubicBezTo>
                  <a:pt x="1341642" y="-35933"/>
                  <a:pt x="1062893" y="1787657"/>
                  <a:pt x="797170" y="2227924"/>
                </a:cubicBezTo>
                <a:cubicBezTo>
                  <a:pt x="531447" y="2668191"/>
                  <a:pt x="265723" y="2655165"/>
                  <a:pt x="0" y="2642139"/>
                </a:cubicBezTo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E88DD55-ADE7-60EF-0872-1475FB5FC090}"/>
              </a:ext>
            </a:extLst>
          </p:cNvPr>
          <p:cNvCxnSpPr>
            <a:cxnSpLocks/>
          </p:cNvCxnSpPr>
          <p:nvPr/>
        </p:nvCxnSpPr>
        <p:spPr>
          <a:xfrm>
            <a:off x="9709628" y="4517779"/>
            <a:ext cx="0" cy="2327507"/>
          </a:xfrm>
          <a:prstGeom prst="line">
            <a:avLst/>
          </a:prstGeom>
          <a:ln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B74A734A-18F0-76CE-8F98-BE8BA7C70D31}"/>
              </a:ext>
            </a:extLst>
          </p:cNvPr>
          <p:cNvCxnSpPr>
            <a:cxnSpLocks/>
          </p:cNvCxnSpPr>
          <p:nvPr/>
        </p:nvCxnSpPr>
        <p:spPr>
          <a:xfrm>
            <a:off x="10928828" y="4483151"/>
            <a:ext cx="0" cy="384842"/>
          </a:xfrm>
          <a:prstGeom prst="line">
            <a:avLst/>
          </a:prstGeom>
          <a:ln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401E5442-60D3-B8DA-FCBE-AEA0ED77A72F}"/>
              </a:ext>
            </a:extLst>
          </p:cNvPr>
          <p:cNvCxnSpPr>
            <a:cxnSpLocks/>
          </p:cNvCxnSpPr>
          <p:nvPr/>
        </p:nvCxnSpPr>
        <p:spPr>
          <a:xfrm flipH="1">
            <a:off x="9865934" y="4517779"/>
            <a:ext cx="961027" cy="0"/>
          </a:xfrm>
          <a:prstGeom prst="line">
            <a:avLst/>
          </a:prstGeom>
          <a:ln>
            <a:solidFill>
              <a:schemeClr val="bg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5" name="Straight Connector 1034">
            <a:extLst>
              <a:ext uri="{FF2B5EF4-FFF2-40B4-BE49-F238E27FC236}">
                <a16:creationId xmlns:a16="http://schemas.microsoft.com/office/drawing/2014/main" id="{BF043EF0-5EA2-29F3-C249-2693E66D86A0}"/>
              </a:ext>
            </a:extLst>
          </p:cNvPr>
          <p:cNvCxnSpPr>
            <a:cxnSpLocks/>
          </p:cNvCxnSpPr>
          <p:nvPr/>
        </p:nvCxnSpPr>
        <p:spPr>
          <a:xfrm flipH="1">
            <a:off x="11477452" y="6026213"/>
            <a:ext cx="446622" cy="378674"/>
          </a:xfrm>
          <a:prstGeom prst="line">
            <a:avLst/>
          </a:prstGeom>
          <a:ln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9" name="Straight Connector 1038">
            <a:extLst>
              <a:ext uri="{FF2B5EF4-FFF2-40B4-BE49-F238E27FC236}">
                <a16:creationId xmlns:a16="http://schemas.microsoft.com/office/drawing/2014/main" id="{FAA211E4-E8E6-791E-9A63-4DB8663FC8A0}"/>
              </a:ext>
            </a:extLst>
          </p:cNvPr>
          <p:cNvCxnSpPr>
            <a:cxnSpLocks/>
          </p:cNvCxnSpPr>
          <p:nvPr/>
        </p:nvCxnSpPr>
        <p:spPr>
          <a:xfrm>
            <a:off x="9004527" y="6842207"/>
            <a:ext cx="222538" cy="324308"/>
          </a:xfrm>
          <a:prstGeom prst="line">
            <a:avLst/>
          </a:prstGeom>
          <a:ln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3" name="TextBox 1042">
            <a:extLst>
              <a:ext uri="{FF2B5EF4-FFF2-40B4-BE49-F238E27FC236}">
                <a16:creationId xmlns:a16="http://schemas.microsoft.com/office/drawing/2014/main" id="{98502751-9CB8-392C-97D3-E9CEE9217275}"/>
              </a:ext>
            </a:extLst>
          </p:cNvPr>
          <p:cNvSpPr txBox="1"/>
          <p:nvPr/>
        </p:nvSpPr>
        <p:spPr>
          <a:xfrm>
            <a:off x="8490430" y="6495776"/>
            <a:ext cx="6479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PDF 2</a:t>
            </a:r>
            <a:endParaRPr lang="en-NL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4" name="TextBox 1043">
            <a:extLst>
              <a:ext uri="{FF2B5EF4-FFF2-40B4-BE49-F238E27FC236}">
                <a16:creationId xmlns:a16="http://schemas.microsoft.com/office/drawing/2014/main" id="{4A0F9DEE-13B4-D5B7-A51B-E3A236FE0F9A}"/>
              </a:ext>
            </a:extLst>
          </p:cNvPr>
          <p:cNvSpPr txBox="1"/>
          <p:nvPr/>
        </p:nvSpPr>
        <p:spPr>
          <a:xfrm>
            <a:off x="5425874" y="5449318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PMF</a:t>
            </a:r>
            <a:endParaRPr lang="en-NL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45" name="Straight Connector 1044">
            <a:extLst>
              <a:ext uri="{FF2B5EF4-FFF2-40B4-BE49-F238E27FC236}">
                <a16:creationId xmlns:a16="http://schemas.microsoft.com/office/drawing/2014/main" id="{E2BDD34E-CFD9-4732-CFA9-6AD65404F5B9}"/>
              </a:ext>
            </a:extLst>
          </p:cNvPr>
          <p:cNvCxnSpPr>
            <a:cxnSpLocks/>
          </p:cNvCxnSpPr>
          <p:nvPr/>
        </p:nvCxnSpPr>
        <p:spPr>
          <a:xfrm flipH="1" flipV="1">
            <a:off x="5401429" y="5070764"/>
            <a:ext cx="208928" cy="275359"/>
          </a:xfrm>
          <a:prstGeom prst="line">
            <a:avLst/>
          </a:prstGeom>
          <a:ln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9" name="Straight Connector 1048">
            <a:extLst>
              <a:ext uri="{FF2B5EF4-FFF2-40B4-BE49-F238E27FC236}">
                <a16:creationId xmlns:a16="http://schemas.microsoft.com/office/drawing/2014/main" id="{1490B673-8C76-9B07-6C2F-28D53931D934}"/>
              </a:ext>
            </a:extLst>
          </p:cNvPr>
          <p:cNvCxnSpPr>
            <a:cxnSpLocks/>
          </p:cNvCxnSpPr>
          <p:nvPr/>
        </p:nvCxnSpPr>
        <p:spPr>
          <a:xfrm flipH="1">
            <a:off x="1859219" y="5114715"/>
            <a:ext cx="3498352" cy="0"/>
          </a:xfrm>
          <a:prstGeom prst="line">
            <a:avLst/>
          </a:prstGeom>
          <a:ln w="1905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2" name="Straight Connector 1051">
            <a:extLst>
              <a:ext uri="{FF2B5EF4-FFF2-40B4-BE49-F238E27FC236}">
                <a16:creationId xmlns:a16="http://schemas.microsoft.com/office/drawing/2014/main" id="{9951BB0B-87E9-C7FC-D659-C1CE8016CE62}"/>
              </a:ext>
            </a:extLst>
          </p:cNvPr>
          <p:cNvCxnSpPr>
            <a:cxnSpLocks/>
          </p:cNvCxnSpPr>
          <p:nvPr/>
        </p:nvCxnSpPr>
        <p:spPr>
          <a:xfrm>
            <a:off x="3018559" y="1064378"/>
            <a:ext cx="151496" cy="239525"/>
          </a:xfrm>
          <a:prstGeom prst="line">
            <a:avLst/>
          </a:prstGeom>
          <a:ln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3" name="TextBox 1052">
            <a:extLst>
              <a:ext uri="{FF2B5EF4-FFF2-40B4-BE49-F238E27FC236}">
                <a16:creationId xmlns:a16="http://schemas.microsoft.com/office/drawing/2014/main" id="{19171EF4-C51D-87C6-FD4E-982DD0671428}"/>
              </a:ext>
            </a:extLst>
          </p:cNvPr>
          <p:cNvSpPr txBox="1"/>
          <p:nvPr/>
        </p:nvSpPr>
        <p:spPr>
          <a:xfrm>
            <a:off x="10007602" y="4183085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µ1 - µ2</a:t>
            </a:r>
            <a:endParaRPr lang="en-NL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55" name="TextBox 1054">
                <a:extLst>
                  <a:ext uri="{FF2B5EF4-FFF2-40B4-BE49-F238E27FC236}">
                    <a16:creationId xmlns:a16="http://schemas.microsoft.com/office/drawing/2014/main" id="{2F16627D-BAC5-E1EC-C24A-8AB974BD005A}"/>
                  </a:ext>
                </a:extLst>
              </p:cNvPr>
              <p:cNvSpPr txBox="1"/>
              <p:nvPr/>
            </p:nvSpPr>
            <p:spPr>
              <a:xfrm>
                <a:off x="344942" y="4020182"/>
                <a:ext cx="2104487" cy="5883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1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sz="14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4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pt-BR" sz="14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pt-BR" sz="14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  <m:sup>
                          <m:r>
                            <a:rPr lang="pt-BR" sz="1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pt-BR" sz="1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1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BR" sz="1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pt-BR" sz="1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sz="1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pt-BR" sz="14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pt-BR" sz="140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sz="140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pt-BR" sz="140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den>
                              </m:f>
                            </m:e>
                          </m:d>
                          <m:sSup>
                            <m:sSupPr>
                              <m:ctrlPr>
                                <a:rPr lang="pt-BR" sz="14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14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pt-BR" sz="14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sSup>
                            <m:sSupPr>
                              <m:ctrlPr>
                                <a:rPr lang="pt-BR" sz="14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14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pt-BR" sz="14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t-BR" sz="14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sz="14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NL" sz="1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55" name="TextBox 1054">
                <a:extLst>
                  <a:ext uri="{FF2B5EF4-FFF2-40B4-BE49-F238E27FC236}">
                    <a16:creationId xmlns:a16="http://schemas.microsoft.com/office/drawing/2014/main" id="{2F16627D-BAC5-E1EC-C24A-8AB974BD00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942" y="4020182"/>
                <a:ext cx="2104487" cy="58836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56" name="Straight Connector 1055">
            <a:extLst>
              <a:ext uri="{FF2B5EF4-FFF2-40B4-BE49-F238E27FC236}">
                <a16:creationId xmlns:a16="http://schemas.microsoft.com/office/drawing/2014/main" id="{16799311-828A-3B1E-D25E-B3A1244FC3C6}"/>
              </a:ext>
            </a:extLst>
          </p:cNvPr>
          <p:cNvCxnSpPr>
            <a:cxnSpLocks/>
          </p:cNvCxnSpPr>
          <p:nvPr/>
        </p:nvCxnSpPr>
        <p:spPr>
          <a:xfrm>
            <a:off x="1541440" y="4713635"/>
            <a:ext cx="193842" cy="357129"/>
          </a:xfrm>
          <a:prstGeom prst="line">
            <a:avLst/>
          </a:prstGeom>
          <a:ln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1" name="TextBox 1060">
            <a:extLst>
              <a:ext uri="{FF2B5EF4-FFF2-40B4-BE49-F238E27FC236}">
                <a16:creationId xmlns:a16="http://schemas.microsoft.com/office/drawing/2014/main" id="{2F0E02D0-9B86-EE24-840C-21E6F0D20FB9}"/>
              </a:ext>
            </a:extLst>
          </p:cNvPr>
          <p:cNvSpPr txBox="1"/>
          <p:nvPr/>
        </p:nvSpPr>
        <p:spPr>
          <a:xfrm>
            <a:off x="2560032" y="746437"/>
            <a:ext cx="782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(</a:t>
            </a:r>
            <a:r>
              <a:rPr lang="en-NL" sz="1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µ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sz="1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σ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)</a:t>
            </a:r>
            <a:endParaRPr lang="en-NL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68" name="Graphic 1067">
            <a:extLst>
              <a:ext uri="{FF2B5EF4-FFF2-40B4-BE49-F238E27FC236}">
                <a16:creationId xmlns:a16="http://schemas.microsoft.com/office/drawing/2014/main" id="{3A9023D8-817A-959B-CAA8-AE39F54F583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339397" y="968525"/>
            <a:ext cx="1876429" cy="431229"/>
          </a:xfrm>
          <a:prstGeom prst="rect">
            <a:avLst/>
          </a:prstGeom>
        </p:spPr>
      </p:pic>
      <p:cxnSp>
        <p:nvCxnSpPr>
          <p:cNvPr id="1069" name="Straight Connector 1068">
            <a:extLst>
              <a:ext uri="{FF2B5EF4-FFF2-40B4-BE49-F238E27FC236}">
                <a16:creationId xmlns:a16="http://schemas.microsoft.com/office/drawing/2014/main" id="{B07FCBB2-3B95-F725-DE6C-1164C3C29134}"/>
              </a:ext>
            </a:extLst>
          </p:cNvPr>
          <p:cNvCxnSpPr>
            <a:cxnSpLocks/>
          </p:cNvCxnSpPr>
          <p:nvPr/>
        </p:nvCxnSpPr>
        <p:spPr>
          <a:xfrm>
            <a:off x="9138364" y="1399754"/>
            <a:ext cx="353559" cy="410609"/>
          </a:xfrm>
          <a:prstGeom prst="line">
            <a:avLst/>
          </a:prstGeom>
          <a:ln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2" name="TextBox 1071">
            <a:extLst>
              <a:ext uri="{FF2B5EF4-FFF2-40B4-BE49-F238E27FC236}">
                <a16:creationId xmlns:a16="http://schemas.microsoft.com/office/drawing/2014/main" id="{CF4A2F9F-454D-0C66-54C6-E85862D3502D}"/>
              </a:ext>
            </a:extLst>
          </p:cNvPr>
          <p:cNvSpPr txBox="1"/>
          <p:nvPr/>
        </p:nvSpPr>
        <p:spPr>
          <a:xfrm>
            <a:off x="11847705" y="5626255"/>
            <a:ext cx="6479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PDF 1</a:t>
            </a:r>
            <a:endParaRPr lang="en-NL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73" name="TextBox 1072">
            <a:extLst>
              <a:ext uri="{FF2B5EF4-FFF2-40B4-BE49-F238E27FC236}">
                <a16:creationId xmlns:a16="http://schemas.microsoft.com/office/drawing/2014/main" id="{AFDD04D5-7597-36F4-D5C3-5E10AE8424DD}"/>
              </a:ext>
            </a:extLst>
          </p:cNvPr>
          <p:cNvSpPr txBox="1"/>
          <p:nvPr/>
        </p:nvSpPr>
        <p:spPr>
          <a:xfrm>
            <a:off x="6271409" y="2660353"/>
            <a:ext cx="17620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distfit</a:t>
            </a:r>
            <a:endParaRPr lang="en-NL" sz="5400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74" name="TextBox 1073">
            <a:extLst>
              <a:ext uri="{FF2B5EF4-FFF2-40B4-BE49-F238E27FC236}">
                <a16:creationId xmlns:a16="http://schemas.microsoft.com/office/drawing/2014/main" id="{BEB4C775-418B-9A7B-91A2-4D0A89BAA0A9}"/>
              </a:ext>
            </a:extLst>
          </p:cNvPr>
          <p:cNvSpPr txBox="1"/>
          <p:nvPr/>
        </p:nvSpPr>
        <p:spPr>
          <a:xfrm>
            <a:off x="5647124" y="3518506"/>
            <a:ext cx="30589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Python Library for Probability Density Fitting</a:t>
            </a:r>
            <a:endParaRPr lang="en-NL" sz="2000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76" name="Straight Connector 1075">
            <a:extLst>
              <a:ext uri="{FF2B5EF4-FFF2-40B4-BE49-F238E27FC236}">
                <a16:creationId xmlns:a16="http://schemas.microsoft.com/office/drawing/2014/main" id="{B7EDBF6F-7250-B484-C95E-12205540F521}"/>
              </a:ext>
            </a:extLst>
          </p:cNvPr>
          <p:cNvCxnSpPr>
            <a:cxnSpLocks/>
          </p:cNvCxnSpPr>
          <p:nvPr/>
        </p:nvCxnSpPr>
        <p:spPr>
          <a:xfrm flipH="1">
            <a:off x="5724022" y="4222399"/>
            <a:ext cx="2905129" cy="0"/>
          </a:xfrm>
          <a:prstGeom prst="line">
            <a:avLst/>
          </a:prstGeom>
          <a:ln w="635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57169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1391</TotalTime>
  <Words>31</Words>
  <Application>Microsoft Office PowerPoint</Application>
  <PresentationFormat>Custom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playground</dc:creator>
  <cp:lastModifiedBy>playground</cp:lastModifiedBy>
  <cp:revision>14</cp:revision>
  <dcterms:created xsi:type="dcterms:W3CDTF">2022-12-02T09:27:58Z</dcterms:created>
  <dcterms:modified xsi:type="dcterms:W3CDTF">2023-01-26T15:23:19Z</dcterms:modified>
</cp:coreProperties>
</file>