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78" y="8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933"/>
            <a:ext cx="91440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8784"/>
            <a:ext cx="91440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604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64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9978"/>
            <a:ext cx="2628900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9978"/>
            <a:ext cx="7734300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538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265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6898"/>
            <a:ext cx="1051560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90725"/>
            <a:ext cx="1051560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2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890"/>
            <a:ext cx="5181600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890"/>
            <a:ext cx="5181600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439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9978"/>
            <a:ext cx="10515600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8899"/>
            <a:ext cx="515778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77849"/>
            <a:ext cx="5157787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8899"/>
            <a:ext cx="518318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77849"/>
            <a:ext cx="518318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443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630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836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1941"/>
            <a:ext cx="617220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536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1941"/>
            <a:ext cx="617220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177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9978"/>
            <a:ext cx="1051560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9890"/>
            <a:ext cx="1051560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03618"/>
            <a:ext cx="41148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41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5139364F-3C3A-28AC-E590-81A88211A4BC}"/>
              </a:ext>
            </a:extLst>
          </p:cNvPr>
          <p:cNvSpPr txBox="1"/>
          <p:nvPr/>
        </p:nvSpPr>
        <p:spPr>
          <a:xfrm>
            <a:off x="394613" y="3833847"/>
            <a:ext cx="353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Parametric fitting</a:t>
            </a:r>
            <a:endParaRPr lang="en-NL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24FAF7-8A9C-570B-9DCC-0D41C9922080}"/>
              </a:ext>
            </a:extLst>
          </p:cNvPr>
          <p:cNvSpPr txBox="1"/>
          <p:nvPr/>
        </p:nvSpPr>
        <p:spPr>
          <a:xfrm>
            <a:off x="4525965" y="3833847"/>
            <a:ext cx="353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Non-Parametric fitting</a:t>
            </a:r>
            <a:endParaRPr lang="en-NL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300D8C-DD5E-02B9-EA55-091438A940A3}"/>
              </a:ext>
            </a:extLst>
          </p:cNvPr>
          <p:cNvSpPr txBox="1"/>
          <p:nvPr/>
        </p:nvSpPr>
        <p:spPr>
          <a:xfrm>
            <a:off x="8414262" y="3833847"/>
            <a:ext cx="340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Discrete fitting</a:t>
            </a:r>
            <a:endParaRPr lang="en-NL" sz="20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98D98D-EF1D-2C89-5B16-68FD2F4DECDA}"/>
              </a:ext>
            </a:extLst>
          </p:cNvPr>
          <p:cNvSpPr txBox="1"/>
          <p:nvPr/>
        </p:nvSpPr>
        <p:spPr>
          <a:xfrm>
            <a:off x="448916" y="106377"/>
            <a:ext cx="1122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Distribution fitting</a:t>
            </a:r>
            <a:endParaRPr lang="en-NL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6DA11-AE29-9F47-6E4C-D223FEF47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" y="539794"/>
            <a:ext cx="3928990" cy="32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8C71E8-B616-D27B-6991-E3B4B6883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958" y="712272"/>
            <a:ext cx="3965334" cy="30675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C1CEDE-BB32-1A69-22C7-C4AE029C9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912" y="539794"/>
            <a:ext cx="392463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6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D29A44-B652-0226-A58C-A53A04A4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603" y="405592"/>
            <a:ext cx="6582054" cy="3882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9224B6-CE89-8FC4-BB70-C5330047F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95" y="602554"/>
            <a:ext cx="3898465" cy="32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D85A68-B2EB-8ABB-A833-3ABEE0C0E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79" y="90140"/>
            <a:ext cx="4908080" cy="4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2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2237</TotalTime>
  <Words>8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playground</dc:creator>
  <cp:lastModifiedBy>playground</cp:lastModifiedBy>
  <cp:revision>11</cp:revision>
  <dcterms:created xsi:type="dcterms:W3CDTF">2022-12-02T09:27:58Z</dcterms:created>
  <dcterms:modified xsi:type="dcterms:W3CDTF">2023-01-25T19:35:49Z</dcterms:modified>
</cp:coreProperties>
</file>