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2" r:id="rId4"/>
    <p:sldId id="262" r:id="rId5"/>
    <p:sldId id="263" r:id="rId6"/>
    <p:sldId id="293" r:id="rId7"/>
    <p:sldId id="295" r:id="rId8"/>
    <p:sldId id="298" r:id="rId9"/>
    <p:sldId id="299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7" autoAdjust="0"/>
  </p:normalViewPr>
  <p:slideViewPr>
    <p:cSldViewPr showGuides="1">
      <p:cViewPr varScale="1">
        <p:scale>
          <a:sx n="104" d="100"/>
          <a:sy n="104" d="100"/>
        </p:scale>
        <p:origin x="18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s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fld id="{F4F8EE83-E7ED-4677-BAE1-FCCC046B9E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E984B-5251-4CE5-8E82-15B142696D25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276969-7071-4043-8D9F-9F283FE845E0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127E60-5D70-400D-8CBE-90274CD7ECA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E8EB3-5D73-4322-A123-0A0F6F370A46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2FF783-662E-4BCC-9963-E2FE3780ACB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EDA54F-D8E0-4543-8FD1-9CFB2A105CD1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815487-218D-4FA2-8119-EA24147476DB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C05602-B62F-45C2-9026-4A72D4E7CACA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307B47-D10F-453B-9C25-10AD8E26131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581A0D-18FA-447B-8E44-C77C0FDB2B42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 Black" panose="020B0A04020102020204" pitchFamily="34" charset="0"/>
              </a:defRPr>
            </a:lvl1pPr>
          </a:lstStyle>
          <a:p>
            <a:fld id="{FCF6805E-8F64-49F8-885D-753FBA1FBBDF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Picture 17" descr="sz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943600"/>
            <a:ext cx="2762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mit-pdos/xv6-riscv.git" TargetMode="External"/><Relationship Id="rId1" Type="http://schemas.openxmlformats.org/officeDocument/2006/relationships/hyperlink" Target="https://pdos.csail.mit.edu/6.S081/2022/tool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shzhxh/xv6-riscv-book-CN" TargetMode="External"/><Relationship Id="rId1" Type="http://schemas.openxmlformats.org/officeDocument/2006/relationships/hyperlink" Target="https://github.com/FrankZn/xv6-riscv-book-Chine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操作系统	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dirty="0"/>
              <a:t>Lab1: xv6</a:t>
            </a:r>
            <a:r>
              <a:rPr lang="zh-CN" altLang="en-US" dirty="0"/>
              <a:t>实验操作系统介绍</a:t>
            </a:r>
            <a:endParaRPr lang="zh-CN" altLang="en-US" dirty="0"/>
          </a:p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杜智华</a:t>
            </a:r>
            <a:endParaRPr lang="zh-CN" altLang="en-US" dirty="0"/>
          </a:p>
          <a:p>
            <a:pPr algn="ctr" eaLnBrk="1" hangingPunct="1">
              <a:lnSpc>
                <a:spcPct val="90000"/>
              </a:lnSpc>
            </a:pPr>
            <a:r>
              <a:rPr lang="zh-CN" altLang="en-US" dirty="0"/>
              <a:t>计算机与软件学院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XV6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xv6 </a:t>
            </a:r>
            <a:r>
              <a:rPr lang="zh-CN" altLang="en-US" dirty="0"/>
              <a:t>是 </a:t>
            </a:r>
            <a:r>
              <a:rPr lang="en-US" altLang="zh-CN" dirty="0"/>
              <a:t>MIT </a:t>
            </a:r>
            <a:r>
              <a:rPr lang="zh-CN" altLang="en-US" dirty="0"/>
              <a:t>开发的一个教学用的完整的类 </a:t>
            </a:r>
            <a:r>
              <a:rPr lang="en-US" altLang="zh-CN" dirty="0"/>
              <a:t>Unix </a:t>
            </a:r>
            <a:r>
              <a:rPr lang="zh-CN" altLang="en-US" dirty="0"/>
              <a:t>操作系统，并且在 </a:t>
            </a:r>
            <a:r>
              <a:rPr lang="en-US" altLang="zh-CN" dirty="0"/>
              <a:t>MIT </a:t>
            </a:r>
            <a:r>
              <a:rPr lang="zh-CN" altLang="en-US" dirty="0"/>
              <a:t>的操作系统课程 </a:t>
            </a:r>
            <a:r>
              <a:rPr lang="en-US" altLang="zh-CN" dirty="0"/>
              <a:t>6.828 </a:t>
            </a:r>
            <a:r>
              <a:rPr lang="zh-CN" altLang="en-US" dirty="0"/>
              <a:t>中使用。</a:t>
            </a:r>
            <a:endParaRPr lang="en-US" altLang="zh-CN" dirty="0"/>
          </a:p>
          <a:p>
            <a:r>
              <a:rPr lang="zh-CN" altLang="en-US" dirty="0"/>
              <a:t>通过阅读并理解 </a:t>
            </a:r>
            <a:r>
              <a:rPr lang="en-US" altLang="zh-CN" dirty="0"/>
              <a:t>xv6 </a:t>
            </a:r>
            <a:r>
              <a:rPr lang="zh-CN" altLang="en-US" dirty="0"/>
              <a:t>的代码，可以清楚地了解操作系统中众多核心的概念，对操作系统感兴趣的同学十分推荐一读！</a:t>
            </a:r>
            <a:endParaRPr lang="en-US" altLang="zh-CN" dirty="0"/>
          </a:p>
          <a:p>
            <a:r>
              <a:rPr lang="zh-CN" altLang="en-US" dirty="0"/>
              <a:t>在国内，包括清华大学等众多大学已经采用</a:t>
            </a:r>
            <a:r>
              <a:rPr lang="en-US" altLang="zh-CN" dirty="0"/>
              <a:t>xv6</a:t>
            </a:r>
            <a:r>
              <a:rPr lang="zh-CN" altLang="en-US" dirty="0"/>
              <a:t>作为实验操作系统。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xv6-riscv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856984" cy="3886200"/>
          </a:xfrm>
        </p:spPr>
        <p:txBody>
          <a:bodyPr/>
          <a:lstStyle/>
          <a:p>
            <a:r>
              <a:rPr lang="zh-CN" altLang="en-US" sz="2800" dirty="0"/>
              <a:t>现在我们进入</a:t>
            </a:r>
            <a:r>
              <a:rPr lang="en-US" altLang="zh-CN" sz="2800" dirty="0"/>
              <a:t>xv6-riscv</a:t>
            </a:r>
            <a:r>
              <a:rPr lang="zh-CN" altLang="en-US" sz="2800" dirty="0"/>
              <a:t>的世界。</a:t>
            </a:r>
            <a:endParaRPr lang="en-US" altLang="zh-CN" sz="2800" dirty="0"/>
          </a:p>
          <a:p>
            <a:pPr lvl="1"/>
            <a:r>
              <a:rPr lang="zh-CN" altLang="en-US" sz="2400" dirty="0"/>
              <a:t>从</a:t>
            </a:r>
            <a:r>
              <a:rPr lang="en-US" altLang="zh-CN" sz="2400" dirty="0"/>
              <a:t>2019</a:t>
            </a:r>
            <a:r>
              <a:rPr lang="zh-CN" altLang="en-US" sz="2400" dirty="0"/>
              <a:t>年开始，</a:t>
            </a:r>
            <a:r>
              <a:rPr lang="en-US" altLang="zh-CN" sz="2400" dirty="0"/>
              <a:t>MIT</a:t>
            </a:r>
            <a:r>
              <a:rPr lang="zh-CN" altLang="en-US" sz="2400" dirty="0"/>
              <a:t>的操作系统本科课程转向支持</a:t>
            </a:r>
            <a:r>
              <a:rPr lang="en-US" altLang="zh-CN" sz="2400" dirty="0" err="1"/>
              <a:t>risc</a:t>
            </a:r>
            <a:r>
              <a:rPr lang="en-US" altLang="zh-CN" sz="2400" dirty="0"/>
              <a:t>-v(</a:t>
            </a:r>
            <a:r>
              <a:rPr lang="zh-CN" altLang="en-US" sz="2400" dirty="0"/>
              <a:t>一个基于精简指令集的开源指令集架构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与背负了沉重历史负担的</a:t>
            </a:r>
            <a:r>
              <a:rPr lang="en-US" altLang="zh-CN" sz="2400" dirty="0"/>
              <a:t>x86</a:t>
            </a:r>
            <a:r>
              <a:rPr lang="zh-CN" altLang="en-US" sz="2400" dirty="0"/>
              <a:t>复杂指令集架构相比。</a:t>
            </a:r>
            <a:r>
              <a:rPr lang="en-US" altLang="zh-CN" sz="2400" dirty="0" err="1"/>
              <a:t>risc</a:t>
            </a:r>
            <a:r>
              <a:rPr lang="en-US" altLang="zh-CN" sz="2400" dirty="0"/>
              <a:t>-v</a:t>
            </a:r>
            <a:r>
              <a:rPr lang="zh-CN" altLang="en-US" sz="2400" dirty="0"/>
              <a:t>更容易理解。建立在</a:t>
            </a:r>
            <a:r>
              <a:rPr lang="en-US" altLang="zh-CN" sz="2400" dirty="0" err="1"/>
              <a:t>risc</a:t>
            </a:r>
            <a:r>
              <a:rPr lang="en-US" altLang="zh-CN" sz="2400" dirty="0"/>
              <a:t>-v</a:t>
            </a:r>
            <a:r>
              <a:rPr lang="zh-CN" altLang="en-US" sz="2400" dirty="0"/>
              <a:t>之上的</a:t>
            </a:r>
            <a:r>
              <a:rPr lang="en-US" altLang="zh-CN" sz="2400" dirty="0"/>
              <a:t>xv6</a:t>
            </a:r>
            <a:r>
              <a:rPr lang="zh-CN" altLang="en-US" sz="2400" dirty="0"/>
              <a:t>代码架构也更加精简。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可以直接在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上使用</a:t>
            </a:r>
            <a:r>
              <a:rPr lang="en-US" altLang="zh-CN" sz="2400" dirty="0"/>
              <a:t>WSL</a:t>
            </a:r>
            <a:r>
              <a:rPr lang="zh-CN" altLang="en-US" sz="2400" dirty="0"/>
              <a:t>编译，运行</a:t>
            </a:r>
            <a:r>
              <a:rPr lang="en-US" altLang="zh-CN" sz="2400" dirty="0"/>
              <a:t>xv6-riscv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14400" lvl="2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Win10</a:t>
            </a:r>
            <a:r>
              <a:rPr lang="zh-CN" altLang="en-US" dirty="0"/>
              <a:t>中配置</a:t>
            </a:r>
            <a:r>
              <a:rPr lang="en-US" altLang="zh-CN" dirty="0"/>
              <a:t>xv6-riscv</a:t>
            </a:r>
            <a:r>
              <a:rPr lang="zh-CN" altLang="en-US" dirty="0"/>
              <a:t>过程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hlinkClick r:id="rId1"/>
              </a:rPr>
              <a:t>https://pdos.csail.mit.edu/6.S081/2022/tools.html</a:t>
            </a:r>
            <a:endParaRPr lang="en-US" altLang="zh-CN" sz="2400" dirty="0"/>
          </a:p>
          <a:p>
            <a:r>
              <a:rPr lang="zh-CN" altLang="en-US" sz="2400" dirty="0"/>
              <a:t>直接在管理员 </a:t>
            </a:r>
            <a:r>
              <a:rPr lang="en-US" altLang="zh-CN" sz="2400" dirty="0"/>
              <a:t>PowerShell </a:t>
            </a:r>
            <a:r>
              <a:rPr lang="zh-CN" altLang="en-US" sz="2400" dirty="0"/>
              <a:t>中输入</a:t>
            </a:r>
            <a:r>
              <a:rPr lang="en-US" altLang="zh-CN" sz="2400" dirty="0" err="1"/>
              <a:t>wsl</a:t>
            </a:r>
            <a:r>
              <a:rPr lang="en-US" altLang="zh-CN" sz="2400" dirty="0"/>
              <a:t> –install</a:t>
            </a:r>
            <a:r>
              <a:rPr lang="zh-CN" altLang="en-US" sz="2400" dirty="0"/>
              <a:t>就可以安装默认的</a:t>
            </a:r>
            <a:r>
              <a:rPr lang="en-US" altLang="zh-CN" sz="2400" dirty="0"/>
              <a:t>ubuntu20.04</a:t>
            </a:r>
            <a:r>
              <a:rPr lang="zh-CN" altLang="en-US" sz="2400" dirty="0"/>
              <a:t>版。在</a:t>
            </a:r>
            <a:r>
              <a:rPr lang="en-US" altLang="zh-CN" sz="2400" dirty="0" err="1"/>
              <a:t>ubuntu</a:t>
            </a:r>
            <a:r>
              <a:rPr lang="zh-CN" altLang="en-US" sz="2400" dirty="0"/>
              <a:t>中安装所需软件：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update &amp;&amp;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upgrade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build-essential </a:t>
            </a:r>
            <a:r>
              <a:rPr lang="en-US" altLang="zh-CN" sz="2000" dirty="0" err="1"/>
              <a:t>gdb-multiarch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qemu</a:t>
            </a:r>
            <a:r>
              <a:rPr lang="en-US" altLang="zh-CN" sz="2000" dirty="0"/>
              <a:t>-system-</a:t>
            </a:r>
            <a:r>
              <a:rPr lang="en-US" altLang="zh-CN" sz="2000" dirty="0" err="1"/>
              <a:t>misc</a:t>
            </a:r>
            <a:r>
              <a:rPr lang="en-US" altLang="zh-CN" sz="2000" dirty="0"/>
              <a:t> gcc-riscv64-linux-gnu binutils-riscv64-linux-gnu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在文件管理器，输入</a:t>
            </a:r>
            <a:r>
              <a:rPr lang="en-US" altLang="zh-CN" sz="2000" dirty="0">
                <a:solidFill>
                  <a:srgbClr val="FF0000"/>
                </a:solidFill>
              </a:rPr>
              <a:t>“\\</a:t>
            </a:r>
            <a:r>
              <a:rPr lang="en-US" altLang="zh-CN" sz="2000" dirty="0" err="1">
                <a:solidFill>
                  <a:srgbClr val="FF0000"/>
                </a:solidFill>
              </a:rPr>
              <a:t>wsl</a:t>
            </a:r>
            <a:r>
              <a:rPr lang="en-US" altLang="zh-CN" sz="2000" dirty="0">
                <a:solidFill>
                  <a:srgbClr val="FF0000"/>
                </a:solidFill>
              </a:rPr>
              <a:t>$\” </a:t>
            </a:r>
            <a:r>
              <a:rPr lang="zh-CN" altLang="en-US" sz="2000" dirty="0">
                <a:solidFill>
                  <a:srgbClr val="FF0000"/>
                </a:solidFill>
              </a:rPr>
              <a:t>就可以访问虚拟机文件夹。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$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clone </a:t>
            </a:r>
            <a:r>
              <a:rPr lang="en-US" altLang="zh-CN" sz="2000" dirty="0">
                <a:hlinkClick r:id="rId2"/>
              </a:rPr>
              <a:t>https://github.com/mit-pdos/xv6-riscv.git</a:t>
            </a:r>
            <a:endParaRPr lang="en-US" altLang="zh-CN" sz="2000" dirty="0"/>
          </a:p>
          <a:p>
            <a:pPr lvl="1"/>
            <a:r>
              <a:rPr lang="zh-CN" altLang="en-US" sz="2000" dirty="0"/>
              <a:t>进入</a:t>
            </a:r>
            <a:r>
              <a:rPr lang="en-US" altLang="zh-CN" sz="2000" dirty="0"/>
              <a:t>xv6-riscv</a:t>
            </a:r>
            <a:r>
              <a:rPr lang="zh-CN" altLang="en-US" sz="2000" dirty="0"/>
              <a:t>文件夹，执行</a:t>
            </a:r>
            <a:r>
              <a:rPr lang="en-US" altLang="zh-CN" sz="2000" dirty="0"/>
              <a:t>make 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就可以完成编译并运行虚拟机中的</a:t>
            </a:r>
            <a:r>
              <a:rPr lang="en-US" altLang="zh-CN" sz="2000" dirty="0"/>
              <a:t>xv6</a:t>
            </a:r>
            <a:r>
              <a:rPr lang="zh-CN" altLang="en-US" sz="2000" dirty="0"/>
              <a:t>系统。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zh-CN" altLang="en-US" dirty="0"/>
              <a:t>相关文档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r>
              <a:rPr lang="en-US" altLang="zh-CN" sz="2800" dirty="0"/>
              <a:t>MIT 6.S081</a:t>
            </a:r>
            <a:r>
              <a:rPr lang="zh-CN" altLang="en-US" sz="2800" dirty="0"/>
              <a:t>的</a:t>
            </a:r>
            <a:r>
              <a:rPr lang="en-US" altLang="zh-CN" sz="2800" dirty="0"/>
              <a:t>xv6</a:t>
            </a:r>
            <a:r>
              <a:rPr lang="zh-CN" altLang="en-US" sz="2800" dirty="0"/>
              <a:t>课程用书：</a:t>
            </a:r>
            <a:endParaRPr lang="en-US" altLang="zh-CN" sz="2800" dirty="0"/>
          </a:p>
          <a:p>
            <a:pPr lvl="1"/>
            <a:r>
              <a:rPr lang="en-US" altLang="zh-CN" sz="2400" dirty="0"/>
              <a:t>https://pdos.csail.mit.edu/6.S081/2022/xv6/book-riscv-rev3.pdf</a:t>
            </a:r>
            <a:endParaRPr lang="en-US" altLang="zh-CN" sz="2400" dirty="0"/>
          </a:p>
          <a:p>
            <a:r>
              <a:rPr lang="zh-CN" altLang="en-US" sz="2800" dirty="0"/>
              <a:t>网上对应的中文翻译，是阅读代码过程中非常好的参考资料（目前都基于</a:t>
            </a:r>
            <a:r>
              <a:rPr lang="en-US" altLang="zh-CN" sz="2800" dirty="0"/>
              <a:t>rev1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 lvl="1"/>
            <a:r>
              <a:rPr lang="en-US" altLang="zh-CN" sz="2400" dirty="0">
                <a:hlinkClick r:id="rId1"/>
              </a:rPr>
              <a:t>https://github.com/FrankZn/xv6-riscv-book-Chinese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2"/>
              </a:rPr>
              <a:t>https://github.com/shzhxh/xv6-riscv-book-CN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环境搭建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为什么一定要使用</a:t>
            </a:r>
            <a:r>
              <a:rPr lang="en-US" altLang="zh-CN"/>
              <a:t>Unix / Linux</a:t>
            </a:r>
            <a:r>
              <a:rPr lang="zh-CN" altLang="en-US"/>
              <a:t>家族的操作系统作为实验环境？</a:t>
            </a:r>
            <a:endParaRPr lang="zh-CN" altLang="en-US"/>
          </a:p>
          <a:p>
            <a:pPr lvl="1" eaLnBrk="1" hangingPunct="1"/>
            <a:r>
              <a:rPr lang="en-US" altLang="zh-CN"/>
              <a:t>Xv6</a:t>
            </a:r>
            <a:r>
              <a:rPr lang="zh-CN" altLang="en-US"/>
              <a:t>是一个</a:t>
            </a:r>
            <a:r>
              <a:rPr lang="en-US" altLang="zh-CN"/>
              <a:t>Unix</a:t>
            </a:r>
            <a:r>
              <a:rPr lang="zh-CN" altLang="en-US"/>
              <a:t>操作系统。</a:t>
            </a:r>
            <a:endParaRPr lang="zh-CN" altLang="en-US"/>
          </a:p>
          <a:p>
            <a:pPr lvl="1" eaLnBrk="1" hangingPunct="1"/>
            <a:r>
              <a:rPr lang="zh-CN" altLang="en-US"/>
              <a:t>编译</a:t>
            </a:r>
            <a:r>
              <a:rPr lang="en-US" altLang="zh-CN"/>
              <a:t>xv6</a:t>
            </a:r>
            <a:r>
              <a:rPr lang="zh-CN" altLang="en-US"/>
              <a:t>时，中间文件必须是</a:t>
            </a:r>
            <a:r>
              <a:rPr lang="en-US" altLang="zh-CN"/>
              <a:t>ELF</a:t>
            </a:r>
            <a:r>
              <a:rPr lang="zh-CN" altLang="en-US"/>
              <a:t>格式，而在</a:t>
            </a:r>
            <a:r>
              <a:rPr lang="en-US" altLang="zh-CN"/>
              <a:t>windows</a:t>
            </a:r>
            <a:r>
              <a:rPr lang="zh-CN" altLang="en-US"/>
              <a:t>系统下编译，产生的中间文件格式是</a:t>
            </a:r>
            <a:r>
              <a:rPr lang="en-US" altLang="zh-CN"/>
              <a:t>PE</a:t>
            </a:r>
            <a:r>
              <a:rPr lang="zh-CN" altLang="en-US"/>
              <a:t>格式，两者并不兼容。</a:t>
            </a:r>
            <a:endParaRPr lang="zh-CN" altLang="en-US"/>
          </a:p>
          <a:p>
            <a:pPr lvl="1" eaLnBrk="1" hangingPunct="1"/>
            <a:r>
              <a:rPr lang="en-US" altLang="zh-CN"/>
              <a:t>Windows</a:t>
            </a:r>
            <a:r>
              <a:rPr lang="zh-CN" altLang="en-US"/>
              <a:t>系统并不适于操作系统教学。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成功的界面显示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74362" cy="3581400"/>
          </a:xfrm>
        </p:spPr>
      </p:pic>
      <p:sp>
        <p:nvSpPr>
          <p:cNvPr id="8" name="文本框 7"/>
          <p:cNvSpPr txBox="1"/>
          <p:nvPr/>
        </p:nvSpPr>
        <p:spPr>
          <a:xfrm>
            <a:off x="304800" y="5410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需要退出时（</a:t>
            </a:r>
            <a:r>
              <a:rPr lang="en-US" altLang="zh-CN" dirty="0" err="1">
                <a:solidFill>
                  <a:srgbClr val="FF0000"/>
                </a:solidFill>
              </a:rPr>
              <a:t>C+a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再 按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zh-CN" altLang="en-US" dirty="0">
                <a:solidFill>
                  <a:srgbClr val="FF0000"/>
                </a:solidFill>
              </a:rPr>
              <a:t>退出）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qemu</a:t>
            </a:r>
            <a:r>
              <a:rPr lang="zh-CN" altLang="en-US" dirty="0"/>
              <a:t>可以干更多的事情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zh-CN" altLang="en-US" sz="2400" dirty="0"/>
              <a:t>比如运行一个全汇编的图形界面操作系统的羽量级操作系统</a:t>
            </a:r>
            <a:r>
              <a:rPr lang="en-US" altLang="zh-CN" sz="2400" dirty="0" err="1"/>
              <a:t>MenuetOS</a:t>
            </a:r>
            <a:r>
              <a:rPr lang="zh-CN" altLang="en-US" sz="2400" dirty="0"/>
              <a:t>。（</a:t>
            </a:r>
            <a:r>
              <a:rPr lang="en-US" altLang="zh-CN" sz="2400" dirty="0"/>
              <a:t>IMG</a:t>
            </a:r>
            <a:r>
              <a:rPr lang="zh-CN" altLang="en-US" sz="2400" dirty="0"/>
              <a:t>镜像可在</a:t>
            </a:r>
            <a:r>
              <a:rPr lang="en-US" altLang="zh-CN" sz="2400" dirty="0" err="1"/>
              <a:t>Blackboardp</a:t>
            </a:r>
            <a:r>
              <a:rPr lang="zh-CN" altLang="en-US" sz="2400" dirty="0"/>
              <a:t>平台下载）</a:t>
            </a:r>
            <a:endParaRPr lang="en-US" altLang="zh-CN" sz="2400" dirty="0"/>
          </a:p>
          <a:p>
            <a:pPr lvl="1"/>
            <a:r>
              <a:rPr lang="en-US" altLang="zh-CN" sz="2000" dirty="0"/>
              <a:t>%</a:t>
            </a:r>
            <a:r>
              <a:rPr lang="zh-CN" altLang="en-US" sz="2000" dirty="0"/>
              <a:t> </a:t>
            </a:r>
            <a:r>
              <a:rPr lang="en-US" altLang="zh-CN" sz="2000" dirty="0"/>
              <a:t>qemu-system-x86_64 -L . -m 1024 -</a:t>
            </a:r>
            <a:r>
              <a:rPr lang="en-US" altLang="zh-CN" sz="2000" dirty="0" err="1"/>
              <a:t>fda</a:t>
            </a:r>
            <a:r>
              <a:rPr lang="en-US" altLang="zh-CN" sz="2000" dirty="0"/>
              <a:t> M6414660.IMG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00400"/>
            <a:ext cx="4200525" cy="347774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f0afc49-07d0-4b3d-90c3-42ae29517184"/>
  <p:tag name="COMMONDATA" val="eyJoZGlkIjoiOTkyMzhhOGFmNjRiMjNhY2VmMGQ0ZDIyZTljMDJlYTA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</Template>
  <TotalTime>0</TotalTime>
  <Words>1284</Words>
  <Application>WPS 演示</Application>
  <PresentationFormat>全屏显示(4:3)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Calibri</vt:lpstr>
      <vt:lpstr>Pixel</vt:lpstr>
      <vt:lpstr>操作系统	</vt:lpstr>
      <vt:lpstr>XV6介绍</vt:lpstr>
      <vt:lpstr>xv6-riscv</vt:lpstr>
      <vt:lpstr>Win10中配置xv6-riscv过程</vt:lpstr>
      <vt:lpstr>相关文档</vt:lpstr>
      <vt:lpstr>环境搭建</vt:lpstr>
      <vt:lpstr>成功的界面显示</vt:lpstr>
      <vt:lpstr>使用qemu可以干更多的事情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duzh</cp:lastModifiedBy>
  <cp:revision>65</cp:revision>
  <cp:lastPrinted>2014-09-23T15:35:00Z</cp:lastPrinted>
  <dcterms:created xsi:type="dcterms:W3CDTF">2113-01-01T00:00:00Z</dcterms:created>
  <dcterms:modified xsi:type="dcterms:W3CDTF">2023-03-01T13:59:21Z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89D0FD69CED949DA8B27C9CEB2EEF3E3</vt:lpwstr>
  </property>
  <property fmtid="{D5CDD505-2E9C-101B-9397-08002B2CF9AE}" pid="4" name="KSOProductBuildVer">
    <vt:lpwstr>2052-11.1.0.12980</vt:lpwstr>
  </property>
</Properties>
</file>