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15" r:id="rId6"/>
    <p:sldId id="375" r:id="rId7"/>
    <p:sldId id="376" r:id="rId8"/>
    <p:sldId id="377" r:id="rId9"/>
    <p:sldId id="346" r:id="rId10"/>
    <p:sldId id="378" r:id="rId11"/>
    <p:sldId id="364" r:id="rId12"/>
    <p:sldId id="3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89" d="100"/>
          <a:sy n="89" d="100"/>
        </p:scale>
        <p:origin x="-1114" y="-6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12/11/2015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2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 Ice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ice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ice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" y="3906044"/>
            <a:ext cx="9143910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1" name="Picture 40" descr="&lt;IGNORE&gt;&#10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ice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jug.org/databasejava/effectief-automatisch-testen-met-cucumb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en.wikipedia.org/wiki/Selenium_(software)" TargetMode="External"/><Relationship Id="rId4" Type="http://schemas.openxmlformats.org/officeDocument/2006/relationships/hyperlink" Target="https://cucumber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Cucumber </a:t>
            </a:r>
            <a:r>
              <a:rPr lang="en-US" dirty="0" err="1" smtClean="0"/>
              <a:t>en</a:t>
            </a:r>
            <a:r>
              <a:rPr lang="en-US" dirty="0" smtClean="0"/>
              <a:t> Selenium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Rick Sollman</a:t>
            </a:r>
          </a:p>
          <a:p>
            <a:r>
              <a:rPr lang="en-GB" dirty="0" smtClean="0"/>
              <a:t>15 December 2015 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1"/>
            <a:r>
              <a:rPr lang="en-US" dirty="0" err="1" smtClean="0"/>
              <a:t>Wie</a:t>
            </a:r>
            <a:r>
              <a:rPr lang="en-US" dirty="0" smtClean="0"/>
              <a:t> is </a:t>
            </a:r>
            <a:r>
              <a:rPr lang="en-US" dirty="0" err="1" smtClean="0"/>
              <a:t>wie</a:t>
            </a:r>
            <a:r>
              <a:rPr lang="en-US" dirty="0" smtClean="0"/>
              <a:t>?</a:t>
            </a:r>
          </a:p>
          <a:p>
            <a:pPr lvl="2"/>
            <a:r>
              <a:rPr lang="en-US" dirty="0" err="1" smtClean="0"/>
              <a:t>Naam</a:t>
            </a:r>
            <a:r>
              <a:rPr lang="en-US" dirty="0" smtClean="0"/>
              <a:t>, </a:t>
            </a:r>
            <a:r>
              <a:rPr lang="en-US" dirty="0" err="1" smtClean="0"/>
              <a:t>rol</a:t>
            </a:r>
            <a:r>
              <a:rPr lang="en-US" dirty="0" smtClean="0"/>
              <a:t>/</a:t>
            </a:r>
            <a:r>
              <a:rPr lang="en-US" dirty="0" err="1" smtClean="0"/>
              <a:t>werkplek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doelstelling</a:t>
            </a:r>
            <a:r>
              <a:rPr lang="en-US" dirty="0" smtClean="0"/>
              <a:t> van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avond</a:t>
            </a:r>
            <a:endParaRPr lang="en-US" dirty="0" smtClean="0"/>
          </a:p>
          <a:p>
            <a:pPr lvl="1"/>
            <a:r>
              <a:rPr lang="en-US" dirty="0" smtClean="0"/>
              <a:t>Cucumber</a:t>
            </a:r>
          </a:p>
          <a:p>
            <a:pPr lvl="2"/>
            <a:r>
              <a:rPr lang="en-US" dirty="0" smtClean="0"/>
              <a:t>Wat is </a:t>
            </a:r>
            <a:r>
              <a:rPr lang="en-US" dirty="0" err="1" smtClean="0"/>
              <a:t>dat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Gherkin</a:t>
            </a:r>
          </a:p>
          <a:p>
            <a:pPr lvl="1"/>
            <a:r>
              <a:rPr lang="en-US" dirty="0" smtClean="0"/>
              <a:t>Selenium</a:t>
            </a:r>
          </a:p>
          <a:p>
            <a:pPr lvl="2"/>
            <a:r>
              <a:rPr lang="en-US" dirty="0" smtClean="0"/>
              <a:t>Wat is </a:t>
            </a:r>
            <a:r>
              <a:rPr lang="en-US" dirty="0" err="1" smtClean="0"/>
              <a:t>dat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Praktijk</a:t>
            </a:r>
            <a:r>
              <a:rPr lang="en-US" dirty="0" smtClean="0"/>
              <a:t>….</a:t>
            </a:r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wat is </a:t>
            </a:r>
            <a:r>
              <a:rPr lang="en-US" dirty="0" err="1" smtClean="0"/>
              <a:t>dat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Cucumber is </a:t>
            </a:r>
            <a:r>
              <a:rPr lang="en-US" dirty="0" err="1" smtClean="0"/>
              <a:t>een</a:t>
            </a:r>
            <a:r>
              <a:rPr lang="en-US" dirty="0" smtClean="0"/>
              <a:t> test tool </a:t>
            </a:r>
            <a:r>
              <a:rPr lang="en-US" dirty="0" err="1" smtClean="0"/>
              <a:t>afkomstig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de Ruby </a:t>
            </a:r>
            <a:r>
              <a:rPr lang="en-US" dirty="0" err="1" smtClean="0"/>
              <a:t>wereld</a:t>
            </a:r>
            <a:r>
              <a:rPr lang="en-US" dirty="0" smtClean="0"/>
              <a:t>. Door </a:t>
            </a:r>
            <a:r>
              <a:rPr lang="en-US" dirty="0" err="1" smtClean="0"/>
              <a:t>gebruik</a:t>
            </a:r>
            <a:r>
              <a:rPr lang="en-US" dirty="0" smtClean="0"/>
              <a:t> van Cucumber </a:t>
            </a:r>
            <a:r>
              <a:rPr lang="en-US" dirty="0" err="1" smtClean="0"/>
              <a:t>wordt</a:t>
            </a:r>
            <a:r>
              <a:rPr lang="en-US" dirty="0" smtClean="0"/>
              <a:t> men in </a:t>
            </a:r>
            <a:r>
              <a:rPr lang="en-US" dirty="0" err="1" smtClean="0"/>
              <a:t>staat</a:t>
            </a:r>
            <a:r>
              <a:rPr lang="en-US" dirty="0" smtClean="0"/>
              <a:t> </a:t>
            </a:r>
            <a:r>
              <a:rPr lang="en-US" dirty="0" err="1" smtClean="0"/>
              <a:t>gesteld</a:t>
            </a:r>
            <a:r>
              <a:rPr lang="en-US" dirty="0" smtClean="0"/>
              <a:t> om </a:t>
            </a:r>
            <a:r>
              <a:rPr lang="en-US" dirty="0" err="1" smtClean="0"/>
              <a:t>testscripts</a:t>
            </a:r>
            <a:r>
              <a:rPr lang="en-US" dirty="0" smtClean="0"/>
              <a:t> in </a:t>
            </a:r>
            <a:r>
              <a:rPr lang="en-US" dirty="0" err="1" smtClean="0"/>
              <a:t>natuurlijke</a:t>
            </a:r>
            <a:r>
              <a:rPr lang="en-US" dirty="0" smtClean="0"/>
              <a:t> </a:t>
            </a:r>
            <a:r>
              <a:rPr lang="en-US" dirty="0" err="1" smtClean="0"/>
              <a:t>wijze</a:t>
            </a:r>
            <a:r>
              <a:rPr lang="en-US" dirty="0" smtClean="0"/>
              <a:t>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schrijven</a:t>
            </a:r>
            <a:r>
              <a:rPr lang="en-US" dirty="0" smtClean="0"/>
              <a:t>. De test scripts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uitvoerbaar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gesproken</a:t>
            </a:r>
            <a:r>
              <a:rPr lang="en-US" dirty="0" smtClean="0"/>
              <a:t> over Behavior Driven Development</a:t>
            </a:r>
          </a:p>
          <a:p>
            <a:endParaRPr lang="en-US" dirty="0" smtClean="0"/>
          </a:p>
          <a:p>
            <a:r>
              <a:rPr lang="nl-NL" sz="1300" i="1" dirty="0"/>
              <a:t>Functionaliteit: Inloggen</a:t>
            </a:r>
          </a:p>
          <a:p>
            <a:r>
              <a:rPr lang="nl-NL" sz="1300" i="1" dirty="0" smtClean="0"/>
              <a:t>	Als </a:t>
            </a:r>
            <a:r>
              <a:rPr lang="nl-NL" sz="1300" i="1" dirty="0"/>
              <a:t>een geregistreerde gebruiker wil ik met mijn username en password kunnen inloggen op de </a:t>
            </a:r>
            <a:r>
              <a:rPr lang="nl-NL" sz="1300" i="1" dirty="0" smtClean="0"/>
              <a:t>	applicatie</a:t>
            </a:r>
            <a:r>
              <a:rPr lang="nl-NL" sz="1300" i="1" dirty="0"/>
              <a:t>.</a:t>
            </a:r>
            <a:br>
              <a:rPr lang="nl-NL" sz="1300" i="1" dirty="0"/>
            </a:br>
            <a:r>
              <a:rPr lang="nl-NL" sz="1300" i="1" dirty="0"/>
              <a:t> </a:t>
            </a:r>
          </a:p>
          <a:p>
            <a:r>
              <a:rPr lang="nl-NL" sz="1300" i="1" dirty="0"/>
              <a:t>Achtergrond:</a:t>
            </a:r>
          </a:p>
          <a:p>
            <a:r>
              <a:rPr lang="nl-NL" sz="1300" i="1" dirty="0" smtClean="0"/>
              <a:t>	Gegeven </a:t>
            </a:r>
            <a:r>
              <a:rPr lang="nl-NL" sz="1300" i="1" dirty="0"/>
              <a:t>een geregistreerde gebruiker 'frans' met password 'geheim'</a:t>
            </a:r>
          </a:p>
          <a:p>
            <a:r>
              <a:rPr lang="nl-NL" sz="1300" i="1" dirty="0"/>
              <a:t>Scenario: Succesvol inloggen</a:t>
            </a:r>
          </a:p>
          <a:p>
            <a:r>
              <a:rPr lang="nl-NL" sz="1300" i="1" dirty="0" smtClean="0"/>
              <a:t>	Als </a:t>
            </a:r>
            <a:r>
              <a:rPr lang="nl-NL" sz="1300" i="1" dirty="0"/>
              <a:t>ik naar de startpagina ga</a:t>
            </a:r>
          </a:p>
          <a:p>
            <a:r>
              <a:rPr lang="nl-NL" sz="1300" i="1" dirty="0" smtClean="0"/>
              <a:t>	Dan </a:t>
            </a:r>
            <a:r>
              <a:rPr lang="nl-NL" sz="1300" i="1" dirty="0"/>
              <a:t>zie ik het inlogscherm</a:t>
            </a:r>
          </a:p>
          <a:p>
            <a:r>
              <a:rPr lang="nl-NL" sz="1300" i="1" dirty="0" smtClean="0"/>
              <a:t>	Als </a:t>
            </a:r>
            <a:r>
              <a:rPr lang="nl-NL" sz="1300" i="1" dirty="0"/>
              <a:t>ik username 'frans' invul</a:t>
            </a:r>
          </a:p>
          <a:p>
            <a:r>
              <a:rPr lang="nl-NL" sz="1300" i="1" dirty="0" smtClean="0"/>
              <a:t>	En </a:t>
            </a:r>
            <a:r>
              <a:rPr lang="nl-NL" sz="1300" i="1" dirty="0"/>
              <a:t>ik password 'geheim' invul</a:t>
            </a:r>
          </a:p>
          <a:p>
            <a:r>
              <a:rPr lang="nl-NL" sz="1300" i="1" dirty="0" smtClean="0"/>
              <a:t>	En </a:t>
            </a:r>
            <a:r>
              <a:rPr lang="nl-NL" sz="1300" i="1" dirty="0"/>
              <a:t>op 'inloggen' klik</a:t>
            </a:r>
          </a:p>
          <a:p>
            <a:r>
              <a:rPr lang="nl-NL" sz="1300" i="1" dirty="0" smtClean="0"/>
              <a:t>	Dan </a:t>
            </a:r>
            <a:r>
              <a:rPr lang="nl-NL" sz="1300" i="1" dirty="0"/>
              <a:t>ben ik ingelogd als gebruiker 'frans'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wat is </a:t>
            </a:r>
            <a:r>
              <a:rPr lang="en-US" dirty="0" err="1" smtClean="0"/>
              <a:t>dat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 </a:t>
            </a:r>
            <a:r>
              <a:rPr lang="en-US" dirty="0" err="1" smtClean="0"/>
              <a:t>feiten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Cucumber </a:t>
            </a:r>
            <a:r>
              <a:rPr lang="en-US" dirty="0" err="1" smtClean="0"/>
              <a:t>ontstaat</a:t>
            </a:r>
            <a:r>
              <a:rPr lang="en-US" dirty="0" smtClean="0"/>
              <a:t> in de Ruby </a:t>
            </a:r>
            <a:r>
              <a:rPr lang="en-US" dirty="0" err="1" smtClean="0"/>
              <a:t>wereld</a:t>
            </a:r>
            <a:r>
              <a:rPr lang="en-US" dirty="0" smtClean="0"/>
              <a:t> in 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 err="1" smtClean="0"/>
              <a:t>mei</a:t>
            </a:r>
            <a:r>
              <a:rPr lang="en-US" dirty="0" smtClean="0"/>
              <a:t> 2012 </a:t>
            </a:r>
            <a:r>
              <a:rPr lang="en-US" dirty="0" err="1" smtClean="0"/>
              <a:t>volgt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Java 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Aslak</a:t>
            </a:r>
            <a:r>
              <a:rPr lang="nl-NL" dirty="0"/>
              <a:t> </a:t>
            </a:r>
            <a:r>
              <a:rPr lang="nl-NL" dirty="0" err="1" smtClean="0"/>
              <a:t>Hellesøy</a:t>
            </a:r>
            <a:r>
              <a:rPr lang="nl-NL" dirty="0" smtClean="0"/>
              <a:t> is de </a:t>
            </a:r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developer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Test scripts zien er natuurlijk uit en sluiten goed aan bij Scrum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 magie in </a:t>
            </a:r>
            <a:r>
              <a:rPr lang="nl-NL" dirty="0" err="1"/>
              <a:t>C</a:t>
            </a:r>
            <a:r>
              <a:rPr lang="nl-NL" dirty="0" err="1" smtClean="0"/>
              <a:t>ucumber</a:t>
            </a:r>
            <a:r>
              <a:rPr lang="nl-NL" dirty="0" smtClean="0"/>
              <a:t> zit hem in de gebruikte DSL </a:t>
            </a:r>
            <a:r>
              <a:rPr lang="nl-NL" dirty="0" err="1" smtClean="0"/>
              <a:t>Gherkin</a:t>
            </a:r>
            <a:r>
              <a:rPr lang="nl-NL" dirty="0" smtClean="0"/>
              <a:t>, bevat ongeveer 10 </a:t>
            </a:r>
            <a:r>
              <a:rPr lang="nl-NL" dirty="0" err="1" smtClean="0"/>
              <a:t>keywoorden</a:t>
            </a:r>
            <a:r>
              <a:rPr lang="nl-NL" dirty="0" smtClean="0"/>
              <a:t> en is vrij beperkt in een taal naar keuze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Het gedrag wordt getest (</a:t>
            </a:r>
            <a:r>
              <a:rPr lang="nl-NL" dirty="0" err="1" smtClean="0"/>
              <a:t>Behavior</a:t>
            </a:r>
            <a:r>
              <a:rPr lang="nl-NL" dirty="0" smtClean="0"/>
              <a:t> </a:t>
            </a:r>
            <a:r>
              <a:rPr lang="nl-NL" dirty="0" err="1" smtClean="0"/>
              <a:t>Driven</a:t>
            </a:r>
            <a:r>
              <a:rPr lang="nl-NL" dirty="0" smtClean="0"/>
              <a:t>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Gherkin is </a:t>
            </a:r>
            <a:r>
              <a:rPr lang="en-US" dirty="0" err="1" smtClean="0"/>
              <a:t>een</a:t>
            </a:r>
            <a:r>
              <a:rPr lang="en-US" dirty="0" smtClean="0"/>
              <a:t> plain text </a:t>
            </a:r>
            <a:r>
              <a:rPr lang="en-US" dirty="0" err="1" smtClean="0"/>
              <a:t>formaat</a:t>
            </a:r>
            <a:r>
              <a:rPr lang="en-US" dirty="0" smtClean="0"/>
              <a:t> met wat extra </a:t>
            </a:r>
            <a:r>
              <a:rPr lang="en-US" dirty="0" err="1" smtClean="0"/>
              <a:t>structuur</a:t>
            </a:r>
            <a:r>
              <a:rPr lang="en-US" dirty="0" smtClean="0"/>
              <a:t>. Het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geschreven</a:t>
            </a:r>
            <a:r>
              <a:rPr lang="en-US" dirty="0" smtClean="0"/>
              <a:t> in </a:t>
            </a:r>
            <a:r>
              <a:rPr lang="en-US" dirty="0" err="1" smtClean="0"/>
              <a:t>zogenaamde</a:t>
            </a:r>
            <a:r>
              <a:rPr lang="en-US" dirty="0" smtClean="0"/>
              <a:t> </a:t>
            </a:r>
            <a:r>
              <a:rPr lang="en-US" i="1" dirty="0" smtClean="0"/>
              <a:t>feature </a:t>
            </a:r>
            <a:r>
              <a:rPr lang="en-US" dirty="0" err="1" smtClean="0"/>
              <a:t>bestanden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uitvoerbaar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kernwoorden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Given, When, Then, And, But (Steps)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Scenario Outline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nog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extra </a:t>
            </a:r>
            <a:r>
              <a:rPr lang="en-US" dirty="0" err="1" smtClean="0"/>
              <a:t>kernwoorden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""" (Doc Strings)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| (Data Tables)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@ (Tags)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# (Comments)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wat is </a:t>
            </a:r>
            <a:r>
              <a:rPr lang="en-US" dirty="0" err="1" smtClean="0"/>
              <a:t>dat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test framework </a:t>
            </a:r>
            <a:r>
              <a:rPr lang="en-US" dirty="0" err="1" smtClean="0"/>
              <a:t>voor</a:t>
            </a:r>
            <a:r>
              <a:rPr lang="en-US" dirty="0" smtClean="0"/>
              <a:t> web </a:t>
            </a:r>
            <a:r>
              <a:rPr lang="en-US" dirty="0" err="1" smtClean="0"/>
              <a:t>applicaties</a:t>
            </a:r>
            <a:r>
              <a:rPr lang="en-US" dirty="0" smtClean="0"/>
              <a:t>. </a:t>
            </a:r>
            <a:r>
              <a:rPr lang="en-US" dirty="0" err="1" smtClean="0"/>
              <a:t>Meest</a:t>
            </a:r>
            <a:r>
              <a:rPr lang="en-US" dirty="0" smtClean="0"/>
              <a:t> </a:t>
            </a:r>
            <a:r>
              <a:rPr lang="en-US" dirty="0" err="1" smtClean="0"/>
              <a:t>bekende</a:t>
            </a:r>
            <a:r>
              <a:rPr lang="en-US" dirty="0" smtClean="0"/>
              <a:t> is 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de </a:t>
            </a:r>
            <a:r>
              <a:rPr lang="en-US" dirty="0" smtClean="0"/>
              <a:t>playback tool van de Selenium IDE.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Ontwikkeld</a:t>
            </a:r>
            <a:r>
              <a:rPr lang="en-US" dirty="0" smtClean="0"/>
              <a:t> in 2004 door </a:t>
            </a:r>
            <a:r>
              <a:rPr lang="nl-NL" dirty="0"/>
              <a:t>Jason </a:t>
            </a:r>
            <a:r>
              <a:rPr lang="nl-NL" dirty="0" err="1"/>
              <a:t>Huggins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componenten</a:t>
            </a:r>
            <a:endParaRPr lang="en-US" dirty="0" smtClean="0"/>
          </a:p>
          <a:p>
            <a:pPr marL="606425" lvl="1" indent="-342900"/>
            <a:r>
              <a:rPr lang="en-US" sz="1800" dirty="0" smtClean="0"/>
              <a:t>IDE</a:t>
            </a:r>
          </a:p>
          <a:p>
            <a:pPr marL="606425" lvl="1" indent="-342900"/>
            <a:r>
              <a:rPr lang="en-US" sz="1800" dirty="0" smtClean="0"/>
              <a:t>Client API</a:t>
            </a:r>
          </a:p>
          <a:p>
            <a:pPr marL="606425" lvl="1" indent="-342900"/>
            <a:r>
              <a:rPr lang="en-US" sz="1800" dirty="0" smtClean="0"/>
              <a:t>Remote control</a:t>
            </a:r>
          </a:p>
          <a:p>
            <a:pPr marL="606425" lvl="1" indent="-342900"/>
            <a:r>
              <a:rPr lang="en-US" sz="1800" dirty="0" err="1" smtClean="0"/>
              <a:t>Webdriver</a:t>
            </a:r>
            <a:endParaRPr lang="en-US" sz="1800" dirty="0" smtClean="0"/>
          </a:p>
          <a:p>
            <a:pPr marL="606425" lvl="1" indent="-342900"/>
            <a:r>
              <a:rPr lang="en-US" sz="1800" dirty="0" smtClean="0"/>
              <a:t>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Praktijk</a:t>
            </a:r>
            <a:r>
              <a:rPr lang="en-US" dirty="0" smtClean="0"/>
              <a:t>…</a:t>
            </a:r>
            <a:br>
              <a:rPr lang="en-US" dirty="0" smtClean="0"/>
            </a:b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997811"/>
          </a:xfrm>
        </p:spPr>
        <p:txBody>
          <a:bodyPr>
            <a:normAutofit/>
          </a:bodyPr>
          <a:lstStyle/>
          <a:p>
            <a:r>
              <a:rPr lang="en-US" dirty="0" err="1" smtClean="0"/>
              <a:t>Referenties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449263" y="2204813"/>
            <a:ext cx="8250237" cy="35295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3"/>
              </a:rPr>
              <a:t>http://www.nljug.org/databasejava/effectief-automatisch-testen-met-cucumber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cucumber.io</a:t>
            </a:r>
            <a:endParaRPr lang="en-US" sz="1200" dirty="0" smtClean="0"/>
          </a:p>
          <a:p>
            <a:r>
              <a:rPr lang="en-US" sz="1200" dirty="0">
                <a:hlinkClick r:id="rId5"/>
              </a:rPr>
              <a:t>https://en.wikipedia.org/wiki/Selenium_(software</a:t>
            </a:r>
            <a:r>
              <a:rPr lang="en-US" sz="1200" dirty="0" smtClean="0">
                <a:hlinkClick r:id="rId5"/>
              </a:rPr>
              <a:t>)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939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Ic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SMeta2010Field xmlns="http://schemas.microsoft.com/sharepoint/v3">1a056891-c488-4e64-97d5-efb696972246;2015-01-25 16:28:34;AUTOCLASSIFIED;Business theme:2015-01-25 16:28:34|False||AUTOCLASSIFIED|2015-01-25 16:28:34|UNDEFINED;Organization:2015-01-25 16:28:34|False||AUTOCLASSIFIED|2015-01-25 16:28:34|UNDEFINED;Sector:2015-01-25 16:28:34|False||AUTOCLASSIFIED|2015-01-25 16:28:34|UNDEFINED;Proposition:2015-01-25 16:28:34|False||AUTOCLASSIFIED|2015-01-25 16:28:34|UNDEFINED;Service line:2015-01-25 16:28:34|False||AUTOCLASSIFIED|2015-01-25 16:28:34|UNDEFINED;True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Abstract xmlns="d95a5b16-1b8d-4c7c-9ebf-89c0983b6970">CGI-ice-option_EN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29" ma:contentTypeDescription="" ma:contentTypeScope="" ma:versionID="b0ea24be4b15ebb89e090a087cc28f06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f6be967f20f761364165b20bb69c5634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1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"/>
                    <xsd:enumeration value="Australia"/>
                    <xsd:enumeration value="Central and Eastern Europe"/>
                    <xsd:enumeration value="France"/>
                    <xsd:enumeration value="Germany"/>
                    <xsd:enumeration value="Global"/>
                    <xsd:enumeration value="Middle East and Africa"/>
                    <xsd:enumeration value="Netherlands"/>
                    <xsd:enumeration value="Nordics"/>
                    <xsd:enumeration value="Rest of Europe"/>
                    <xsd:enumeration value="United Kingdom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7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1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3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2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76F1A6C-1D47-4400-92F2-D55FD8B19E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Ice v17</Template>
  <TotalTime>880</TotalTime>
  <Words>267</Words>
  <Application>Microsoft Office PowerPoint</Application>
  <PresentationFormat>On-screen Show (4:3)</PresentationFormat>
  <Paragraphs>86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CGI Ice</vt:lpstr>
      <vt:lpstr>Cucumber en Selenium</vt:lpstr>
      <vt:lpstr>Agenda</vt:lpstr>
      <vt:lpstr>Cucumber wat is dat?</vt:lpstr>
      <vt:lpstr>Cucumber wat is dat?</vt:lpstr>
      <vt:lpstr>Gherkin</vt:lpstr>
      <vt:lpstr>Selenium wat is dat?</vt:lpstr>
      <vt:lpstr>Praktijk… </vt:lpstr>
      <vt:lpstr>Referenties: 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sollmanr</cp:lastModifiedBy>
  <cp:revision>51</cp:revision>
  <dcterms:created xsi:type="dcterms:W3CDTF">2012-12-22T14:27:28Z</dcterms:created>
  <dcterms:modified xsi:type="dcterms:W3CDTF">2015-12-11T15:23:57Z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6900</vt:r8>
  </property>
  <property fmtid="{D5CDD505-2E9C-101B-9397-08002B2CF9AE}" pid="13" name="TaxKeyword">
    <vt:lpwstr/>
  </property>
</Properties>
</file>