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hyperlink" Target="https://developers.google.com/maps/documentation/javascript/examples/infowindow-simp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etermcintyre.com/bti420/notes/jan18/" TargetMode="External"/><Relationship Id="rId4" Type="http://schemas.openxmlformats.org/officeDocument/2006/relationships/hyperlink" Target="https://msdn.microsoft.com/en-us/library/bb308959.aspx" TargetMode="External"/><Relationship Id="rId5" Type="http://schemas.openxmlformats.org/officeDocument/2006/relationships/hyperlink" Target="https://developers.google.com/maps/documentation/javascript/examples/infowindow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3227682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-CA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Mapping to Database for information retrieval using ASP.NET </a:t>
            </a:r>
            <a:br>
              <a:rPr b="0" i="0" lang="en-CA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50001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Faiq Malik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CA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Vincent Wong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Design Model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713" y="1684421"/>
            <a:ext cx="5996720" cy="437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the data sent?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1823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is started after the user interacts with the browser and clicks on a list item or an object on the View.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browser records the click instance and sends the data back to the server.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is then processed by the controller which then packages it and sends it.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packaged data is then sent to the design model class for specific data retrieval.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data store model is made, it will filter the data which is to be displayed to the user using LINQ.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CA" sz="18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process is completed using HTTP POST method inside the browser which is INPUT.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Example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930500"/>
            <a:ext cx="822007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25375" y="5850025"/>
            <a:ext cx="8129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Image Source:</a:t>
            </a:r>
            <a:r>
              <a:rPr lang="en-CA" u="sng">
                <a:solidFill>
                  <a:schemeClr val="hlink"/>
                </a:solidFill>
                <a:hlinkClick r:id="rId4"/>
              </a:rPr>
              <a:t>https://developers.google.com/maps/documentation/javascript/examples/infowindow-simple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Snippet</a:t>
            </a:r>
          </a:p>
        </p:txBody>
      </p:sp>
      <p:pic>
        <p:nvPicPr>
          <p:cNvPr id="169" name="Shape 1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7998" t="0"/>
          <a:stretch/>
        </p:blipFill>
        <p:spPr>
          <a:xfrm>
            <a:off x="469618" y="1930400"/>
            <a:ext cx="9012097" cy="1149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69618" y="3208421"/>
            <a:ext cx="901209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ActionName: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The action that is to be done by the user i.e. a click.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ControllerName: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The controller that handles the action and processes data if it’s sent along with the 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LINQ? </a:t>
            </a:r>
            <a:b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0" lang="en-CA" sz="36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anguage </a:t>
            </a:r>
            <a:r>
              <a:rPr b="0" i="0" lang="en-CA" sz="3600" u="sng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tegrated Query)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facility within ASP.NET framework acts similarly to SQL.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filter or sort data as required by the user.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get either a collection of items or just one.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provide add, remove, update and select queries.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queries are executed only when the data is used and it is not executed at the data store.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Manager Class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3" y="159911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another controller.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all the business and app logic.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Its purpose is to manage the flow of information.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handle data service operations which are used by all controllers.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the reading, writing and saving of actual data.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map data retrieved from database to models and view models.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the data retrieved?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3" y="1663283"/>
            <a:ext cx="8596668" cy="451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reaches a controller and is filtered using LINQ in the Manager class which handles the flow of information from the data context database.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manager class handles data and sends it back to the controller for further processing.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this stage the data is retrieved using filter queries which get the data either in a list or as one object.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retrieved data is sent back to a model and mapped accordingly to the view model which is to be displayed.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view model is then rendered and displayed by the browser to the user.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https://petermcintyre.com/bti420/notes/jan18/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CA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https://msdn.microsoft.com/en-us/library/bb308959.aspx</a:t>
            </a:r>
          </a:p>
          <a:p>
            <a:pPr indent="-368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CA" sz="2000" u="sng">
                <a:solidFill>
                  <a:schemeClr val="hlink"/>
                </a:solidFill>
                <a:hlinkClick r:id="rId5"/>
              </a:rPr>
              <a:t>https://developers.google.com/maps/documentation/javascript/examples/infowindow-simple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