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9" r:id="rId2"/>
    <p:sldId id="258" r:id="rId3"/>
    <p:sldId id="260" r:id="rId4"/>
    <p:sldId id="261" r:id="rId5"/>
    <p:sldId id="264" r:id="rId6"/>
    <p:sldId id="262" r:id="rId7"/>
    <p:sldId id="266" r:id="rId8"/>
    <p:sldId id="265"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9DD9E3-186A-44B2-BB7D-ED405609B8C4}" type="datetimeFigureOut">
              <a:rPr lang="en-SG" smtClean="0"/>
              <a:t>9/6/2020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F579E-438A-4010-AC26-156C40EC4572}" type="slidenum">
              <a:rPr lang="en-SG" smtClean="0"/>
              <a:t>‹#›</a:t>
            </a:fld>
            <a:endParaRPr lang="en-SG"/>
          </a:p>
        </p:txBody>
      </p:sp>
    </p:spTree>
    <p:extLst>
      <p:ext uri="{BB962C8B-B14F-4D97-AF65-F5344CB8AC3E}">
        <p14:creationId xmlns:p14="http://schemas.microsoft.com/office/powerpoint/2010/main" val="428570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HOME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1</a:t>
            </a:fld>
            <a:endParaRPr lang="en-SG"/>
          </a:p>
        </p:txBody>
      </p:sp>
    </p:spTree>
    <p:extLst>
      <p:ext uri="{BB962C8B-B14F-4D97-AF65-F5344CB8AC3E}">
        <p14:creationId xmlns:p14="http://schemas.microsoft.com/office/powerpoint/2010/main" val="190948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PAGE FOR EACH ATTRACTION</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2</a:t>
            </a:fld>
            <a:endParaRPr lang="en-SG"/>
          </a:p>
        </p:txBody>
      </p:sp>
    </p:spTree>
    <p:extLst>
      <p:ext uri="{BB962C8B-B14F-4D97-AF65-F5344CB8AC3E}">
        <p14:creationId xmlns:p14="http://schemas.microsoft.com/office/powerpoint/2010/main" val="167119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USER REVIEW SUBMISSION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3</a:t>
            </a:fld>
            <a:endParaRPr lang="en-SG"/>
          </a:p>
        </p:txBody>
      </p:sp>
    </p:spTree>
    <p:extLst>
      <p:ext uri="{BB962C8B-B14F-4D97-AF65-F5344CB8AC3E}">
        <p14:creationId xmlns:p14="http://schemas.microsoft.com/office/powerpoint/2010/main" val="1620613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SIGN UP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4</a:t>
            </a:fld>
            <a:endParaRPr lang="en-SG"/>
          </a:p>
        </p:txBody>
      </p:sp>
    </p:spTree>
    <p:extLst>
      <p:ext uri="{BB962C8B-B14F-4D97-AF65-F5344CB8AC3E}">
        <p14:creationId xmlns:p14="http://schemas.microsoft.com/office/powerpoint/2010/main" val="876135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SIGN UP SUCCESSFUL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5</a:t>
            </a:fld>
            <a:endParaRPr lang="en-SG"/>
          </a:p>
        </p:txBody>
      </p:sp>
    </p:spTree>
    <p:extLst>
      <p:ext uri="{BB962C8B-B14F-4D97-AF65-F5344CB8AC3E}">
        <p14:creationId xmlns:p14="http://schemas.microsoft.com/office/powerpoint/2010/main" val="14429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SIGN IN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6</a:t>
            </a:fld>
            <a:endParaRPr lang="en-SG"/>
          </a:p>
        </p:txBody>
      </p:sp>
    </p:spTree>
    <p:extLst>
      <p:ext uri="{BB962C8B-B14F-4D97-AF65-F5344CB8AC3E}">
        <p14:creationId xmlns:p14="http://schemas.microsoft.com/office/powerpoint/2010/main" val="414221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SIGN IN SUCCESSFUL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7</a:t>
            </a:fld>
            <a:endParaRPr lang="en-SG"/>
          </a:p>
        </p:txBody>
      </p:sp>
    </p:spTree>
    <p:extLst>
      <p:ext uri="{BB962C8B-B14F-4D97-AF65-F5344CB8AC3E}">
        <p14:creationId xmlns:p14="http://schemas.microsoft.com/office/powerpoint/2010/main" val="393170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SIGN IN FAILED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8</a:t>
            </a:fld>
            <a:endParaRPr lang="en-SG"/>
          </a:p>
        </p:txBody>
      </p:sp>
    </p:spTree>
    <p:extLst>
      <p:ext uri="{BB962C8B-B14F-4D97-AF65-F5344CB8AC3E}">
        <p14:creationId xmlns:p14="http://schemas.microsoft.com/office/powerpoint/2010/main" val="2302394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LOGOUT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9</a:t>
            </a:fld>
            <a:endParaRPr lang="en-SG"/>
          </a:p>
        </p:txBody>
      </p:sp>
    </p:spTree>
    <p:extLst>
      <p:ext uri="{BB962C8B-B14F-4D97-AF65-F5344CB8AC3E}">
        <p14:creationId xmlns:p14="http://schemas.microsoft.com/office/powerpoint/2010/main" val="1526021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CFF5-4653-4429-86F2-1D3A16EE65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9A8847C-5B6D-4955-9189-34AACB2828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1341D45-2A7F-43A8-B3DF-378F67490460}"/>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5" name="Footer Placeholder 4">
            <a:extLst>
              <a:ext uri="{FF2B5EF4-FFF2-40B4-BE49-F238E27FC236}">
                <a16:creationId xmlns:a16="http://schemas.microsoft.com/office/drawing/2014/main" id="{381B0F39-9C7C-4435-A988-0E059FE81F9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671CFAC-0DEE-4FDE-9EEB-675B098F7A83}"/>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1275998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F4D6-D19A-43B9-8E87-D289A3E548E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85A17EB-CBAC-4A05-B17B-BFEFAB3A1D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E0C5FC4-42C9-48B7-975D-866D36BE3AC1}"/>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5" name="Footer Placeholder 4">
            <a:extLst>
              <a:ext uri="{FF2B5EF4-FFF2-40B4-BE49-F238E27FC236}">
                <a16:creationId xmlns:a16="http://schemas.microsoft.com/office/drawing/2014/main" id="{D78774AE-16C9-4604-83C3-7B3D7508E21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7877CA-F2B0-478C-91E7-69F78E8AFC42}"/>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2679834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162786-5151-4BB0-AFA8-9FA17C3160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68DC672-FDFE-40DE-A372-4B99AFB0D9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E90D2EB-C8E2-418E-B0AD-F381E9F28588}"/>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5" name="Footer Placeholder 4">
            <a:extLst>
              <a:ext uri="{FF2B5EF4-FFF2-40B4-BE49-F238E27FC236}">
                <a16:creationId xmlns:a16="http://schemas.microsoft.com/office/drawing/2014/main" id="{A47091EA-98F0-48C4-ACFD-3866FB7B84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5F73C2D-A76E-4625-BC72-B82D2D9A8FD2}"/>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2963791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987A-B63B-46DE-8014-0E530516512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C8B1953-9BD8-4CEE-A5B7-A6C52F95A3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1C21F72-09C8-4BC1-9088-4E78ED595203}"/>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5" name="Footer Placeholder 4">
            <a:extLst>
              <a:ext uri="{FF2B5EF4-FFF2-40B4-BE49-F238E27FC236}">
                <a16:creationId xmlns:a16="http://schemas.microsoft.com/office/drawing/2014/main" id="{CE42B50C-08BC-407A-84C3-1460CF951E1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35CBF5E-7A1B-4FED-A689-95850A8DEF0D}"/>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246740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014-850A-4C88-A3D6-E15261A8F4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4C3458B-A12C-4F96-9405-1DA307DB7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FDE879-56E7-48EC-B58A-62B5FE7F57BC}"/>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5" name="Footer Placeholder 4">
            <a:extLst>
              <a:ext uri="{FF2B5EF4-FFF2-40B4-BE49-F238E27FC236}">
                <a16:creationId xmlns:a16="http://schemas.microsoft.com/office/drawing/2014/main" id="{CC369F3F-6DCE-401A-BFF4-9E0B23EA899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A54A764-D599-49D9-B146-7821B8416911}"/>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189021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85B1-17EF-4277-8A20-11E1F138338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DCCF343-5107-48AB-893E-2523B4D91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0E558D1-C67B-4CC4-B31E-156AD06619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783BDF2-FD66-48AA-889C-81E1379D447A}"/>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6" name="Footer Placeholder 5">
            <a:extLst>
              <a:ext uri="{FF2B5EF4-FFF2-40B4-BE49-F238E27FC236}">
                <a16:creationId xmlns:a16="http://schemas.microsoft.com/office/drawing/2014/main" id="{E2C4B018-7D79-44ED-9210-6C71A8206BF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403CAC8-7AF5-42BD-90F0-F50E190CE18E}"/>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2163448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7A12-B45B-423E-9765-13F08041F81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72C6837-7B21-419C-AFF2-27EE5F60A3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BACBCA-2F7F-4C5F-A0EA-8C53C49C03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5D6B8A3-9A86-4AC8-91C2-4BBF45F7B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184A50-D00E-40A4-BAA7-D3D04A3BC1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A81CEBE-7097-4CE8-B923-0EBF2A4E902C}"/>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8" name="Footer Placeholder 7">
            <a:extLst>
              <a:ext uri="{FF2B5EF4-FFF2-40B4-BE49-F238E27FC236}">
                <a16:creationId xmlns:a16="http://schemas.microsoft.com/office/drawing/2014/main" id="{263BF604-F392-4963-B381-E809396F8A2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BF5BFB5-363B-4A61-BCBF-69ACB73B3C6A}"/>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35100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BED5-9CDC-4279-AFD8-DEFEDA93DF22}"/>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4EB067D-8375-4B16-B967-35BCCAC86D26}"/>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4" name="Footer Placeholder 3">
            <a:extLst>
              <a:ext uri="{FF2B5EF4-FFF2-40B4-BE49-F238E27FC236}">
                <a16:creationId xmlns:a16="http://schemas.microsoft.com/office/drawing/2014/main" id="{84D29453-ED48-47B6-B848-EDC64BE5DEB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D060E2E-F386-4CD5-B1F7-904608ACA932}"/>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33797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889DA-91D3-468F-9E53-139B5478CDA4}"/>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3" name="Footer Placeholder 2">
            <a:extLst>
              <a:ext uri="{FF2B5EF4-FFF2-40B4-BE49-F238E27FC236}">
                <a16:creationId xmlns:a16="http://schemas.microsoft.com/office/drawing/2014/main" id="{8E90CAFB-6F8D-49CE-93AF-2391E866F3F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687D948-ECAF-4311-9D8B-7D104E7C5527}"/>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3004494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C19F-70D9-4CB8-B9AF-4AE020D1B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57076BB-84AC-44F7-AA20-BCC3F1528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5715DB85-3A91-4190-8F1C-4F65FD673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50B27-0E77-450C-B1DF-A4173D8BDCA1}"/>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6" name="Footer Placeholder 5">
            <a:extLst>
              <a:ext uri="{FF2B5EF4-FFF2-40B4-BE49-F238E27FC236}">
                <a16:creationId xmlns:a16="http://schemas.microsoft.com/office/drawing/2014/main" id="{3A98D9EA-7910-4A9A-BE8C-3EFF986281A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2F35517-0971-4B1A-8B39-BE3C8981F313}"/>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230874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A748-5F12-49D4-878D-8F2D8A8E5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346304A-1875-4849-8F07-FF7397C69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060E837-4A6F-4BFA-8D7D-30DDADBD4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AC050-4EB6-48A2-B122-31E0EAC8B8F6}"/>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6" name="Footer Placeholder 5">
            <a:extLst>
              <a:ext uri="{FF2B5EF4-FFF2-40B4-BE49-F238E27FC236}">
                <a16:creationId xmlns:a16="http://schemas.microsoft.com/office/drawing/2014/main" id="{34ED24B1-31EB-4B4C-83C4-29B498AF6B6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C9F164E-D622-4C5D-BE12-BCCAD4C4AEB3}"/>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176061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A6318C-F258-451E-954D-EC9F5FBFC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8228ACA-3157-4554-B1DA-766C2C12E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56C8D59-F43B-4957-95A9-00319E07F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0D569-74E5-4028-BAEB-7FA1E8A40BBC}" type="datetimeFigureOut">
              <a:rPr lang="en-SG" smtClean="0"/>
              <a:t>9/6/2020</a:t>
            </a:fld>
            <a:endParaRPr lang="en-SG"/>
          </a:p>
        </p:txBody>
      </p:sp>
      <p:sp>
        <p:nvSpPr>
          <p:cNvPr id="5" name="Footer Placeholder 4">
            <a:extLst>
              <a:ext uri="{FF2B5EF4-FFF2-40B4-BE49-F238E27FC236}">
                <a16:creationId xmlns:a16="http://schemas.microsoft.com/office/drawing/2014/main" id="{4808A558-7FA6-45F1-ACF1-8382FE5D6C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A8F6C04D-BC0F-48E1-8CD5-78897F762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33876-9A9C-4000-B7EA-6B5E726BECBA}" type="slidenum">
              <a:rPr lang="en-SG" smtClean="0"/>
              <a:t>‹#›</a:t>
            </a:fld>
            <a:endParaRPr lang="en-SG"/>
          </a:p>
        </p:txBody>
      </p:sp>
    </p:spTree>
    <p:extLst>
      <p:ext uri="{BB962C8B-B14F-4D97-AF65-F5344CB8AC3E}">
        <p14:creationId xmlns:p14="http://schemas.microsoft.com/office/powerpoint/2010/main" val="504174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highlight>
                <a:srgbClr val="C0C0C0"/>
              </a:highlight>
            </a:endParaRPr>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638177" y="108320"/>
            <a:ext cx="4314830" cy="307778"/>
            <a:chOff x="1028701" y="195113"/>
            <a:chExt cx="4314830" cy="307778"/>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362327" y="195113"/>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314831" y="195113"/>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grpSp>
      <p:sp>
        <p:nvSpPr>
          <p:cNvPr id="27" name="TextBox 26">
            <a:extLst>
              <a:ext uri="{FF2B5EF4-FFF2-40B4-BE49-F238E27FC236}">
                <a16:creationId xmlns:a16="http://schemas.microsoft.com/office/drawing/2014/main" id="{C1303CA7-450A-4202-AD57-ECAC54D537B1}"/>
              </a:ext>
            </a:extLst>
          </p:cNvPr>
          <p:cNvSpPr txBox="1"/>
          <p:nvPr/>
        </p:nvSpPr>
        <p:spPr>
          <a:xfrm>
            <a:off x="885825" y="1095376"/>
            <a:ext cx="8296275" cy="280076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2021 Best Business Schools</a:t>
            </a:r>
          </a:p>
          <a:p>
            <a:r>
              <a:rPr lang="en-US" dirty="0"/>
              <a:t>A career in business starts with finding the MBA program that fits your needs. With the U.S. News rankings of the top business schools, narrow your search by location, tuition, school size and test scores</a:t>
            </a:r>
            <a:endParaRPr lang="en-US" sz="2400" b="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sz="1600" u="sng" dirty="0">
                <a:solidFill>
                  <a:srgbClr val="0070C0"/>
                </a:solidFill>
                <a:latin typeface="Arial" panose="020B0604020202020204" pitchFamily="34" charset="0"/>
                <a:cs typeface="Arial" panose="020B0604020202020204" pitchFamily="34" charset="0"/>
              </a:rPr>
              <a:t>ABC Business School</a:t>
            </a:r>
          </a:p>
          <a:p>
            <a:endParaRPr lang="en-US" sz="1600" dirty="0">
              <a:latin typeface="Arial" panose="020B0604020202020204" pitchFamily="34" charset="0"/>
              <a:cs typeface="Arial" panose="020B0604020202020204" pitchFamily="34" charset="0"/>
            </a:endParaRPr>
          </a:p>
          <a:p>
            <a:r>
              <a:rPr lang="en-US" sz="1600" u="sng" dirty="0">
                <a:solidFill>
                  <a:srgbClr val="0070C0"/>
                </a:solidFill>
                <a:latin typeface="Arial" panose="020B0604020202020204" pitchFamily="34" charset="0"/>
                <a:cs typeface="Arial" panose="020B0604020202020204" pitchFamily="34" charset="0"/>
              </a:rPr>
              <a:t>XYZ Business School</a:t>
            </a:r>
          </a:p>
          <a:p>
            <a:endParaRPr lang="en-US" sz="1600" u="sng" dirty="0">
              <a:solidFill>
                <a:srgbClr val="0070C0"/>
              </a:solidFill>
              <a:latin typeface="Arial" panose="020B0604020202020204" pitchFamily="34" charset="0"/>
              <a:cs typeface="Arial" panose="020B0604020202020204" pitchFamily="34" charset="0"/>
            </a:endParaRPr>
          </a:p>
          <a:p>
            <a:r>
              <a:rPr lang="en-US" sz="1600" u="sng" dirty="0">
                <a:solidFill>
                  <a:srgbClr val="0070C0"/>
                </a:solidFill>
                <a:latin typeface="Arial" panose="020B0604020202020204" pitchFamily="34" charset="0"/>
                <a:cs typeface="Arial" panose="020B0604020202020204" pitchFamily="34" charset="0"/>
              </a:rPr>
              <a:t>123 Business School</a:t>
            </a:r>
            <a:endParaRPr lang="en-SG" sz="1600" u="sng"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488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15651"/>
            <a:ext cx="10134601" cy="358665"/>
            <a:chOff x="1028701" y="144226"/>
            <a:chExt cx="10134601" cy="358665"/>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E05DDE1-1CCD-4D84-BF2F-7214CB002B7D}"/>
                </a:ext>
              </a:extLst>
            </p:cNvPr>
            <p:cNvSpPr txBox="1"/>
            <p:nvPr/>
          </p:nvSpPr>
          <p:spPr>
            <a:xfrm>
              <a:off x="7744635" y="144226"/>
              <a:ext cx="2319336"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Logged in as ABC</a:t>
              </a:r>
              <a:endParaRPr lang="en-SG" sz="1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A5CCCFC-82CF-4836-B969-78718BE8A1A6}"/>
                </a:ext>
              </a:extLst>
            </p:cNvPr>
            <p:cNvSpPr txBox="1"/>
            <p:nvPr/>
          </p:nvSpPr>
          <p:spPr>
            <a:xfrm>
              <a:off x="10134602" y="157162"/>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Logout</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612807" y="2106800"/>
            <a:ext cx="466725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ABC Business School</a:t>
            </a:r>
            <a:endParaRPr lang="en-SG" sz="24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AF2DFDF-9590-47FD-A433-E98536C195E6}"/>
              </a:ext>
            </a:extLst>
          </p:cNvPr>
          <p:cNvSpPr txBox="1"/>
          <p:nvPr/>
        </p:nvSpPr>
        <p:spPr>
          <a:xfrm>
            <a:off x="612807" y="2655067"/>
            <a:ext cx="7118669" cy="1200329"/>
          </a:xfrm>
          <a:prstGeom prst="rect">
            <a:avLst/>
          </a:prstGeom>
          <a:noFill/>
        </p:spPr>
        <p:txBody>
          <a:bodyPr wrap="square" rtlCol="0">
            <a:spAutoFit/>
          </a:bodyPr>
          <a:lstStyle/>
          <a:p>
            <a:r>
              <a:rPr lang="en-US" dirty="0"/>
              <a:t>ABC is the graduate business school of ABC University. Located in Boston, Massachusetts, it is consistently ranked among the top business schools in the world and offers a large full-time MBA program, management-related doctoral programs, and many executive education programs. </a:t>
            </a:r>
            <a:endParaRPr lang="en-SG" sz="1200" dirty="0">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2F65010E-4DC6-44AB-B6C3-60D3F56686F6}"/>
              </a:ext>
            </a:extLst>
          </p:cNvPr>
          <p:cNvSpPr/>
          <p:nvPr/>
        </p:nvSpPr>
        <p:spPr>
          <a:xfrm>
            <a:off x="612807" y="6313647"/>
            <a:ext cx="1114427" cy="306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Write a review</a:t>
            </a:r>
            <a:endParaRPr lang="en-SG" sz="11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51F89976-90CE-4538-A891-0307D5EADE4E}"/>
              </a:ext>
            </a:extLst>
          </p:cNvPr>
          <p:cNvSpPr txBox="1"/>
          <p:nvPr/>
        </p:nvSpPr>
        <p:spPr>
          <a:xfrm>
            <a:off x="612807" y="4173634"/>
            <a:ext cx="4952999" cy="338554"/>
          </a:xfrm>
          <a:prstGeom prst="rect">
            <a:avLst/>
          </a:prstGeom>
          <a:noFill/>
        </p:spPr>
        <p:txBody>
          <a:bodyPr wrap="square" rtlCol="0">
            <a:spAutoFit/>
          </a:bodyPr>
          <a:lstStyle/>
          <a:p>
            <a:r>
              <a:rPr lang="en-US" sz="1600" b="1" dirty="0">
                <a:solidFill>
                  <a:srgbClr val="0070C0"/>
                </a:solidFill>
                <a:latin typeface="Arial" panose="020B0604020202020204" pitchFamily="34" charset="0"/>
                <a:cs typeface="Arial" panose="020B0604020202020204" pitchFamily="34" charset="0"/>
              </a:rPr>
              <a:t>Reviews by student</a:t>
            </a:r>
            <a:endParaRPr lang="en-SG" sz="1600" b="1" dirty="0">
              <a:solidFill>
                <a:srgbClr val="0070C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AD0B6A2-08B8-4096-918A-1EF238B29DB1}"/>
              </a:ext>
            </a:extLst>
          </p:cNvPr>
          <p:cNvSpPr txBox="1"/>
          <p:nvPr/>
        </p:nvSpPr>
        <p:spPr>
          <a:xfrm>
            <a:off x="9248716" y="1151101"/>
            <a:ext cx="124304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#10</a:t>
            </a:r>
            <a:endParaRPr lang="en-SG" sz="12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99779721-2B29-456C-AFD1-18666F7CE64C}"/>
              </a:ext>
            </a:extLst>
          </p:cNvPr>
          <p:cNvSpPr txBox="1"/>
          <p:nvPr/>
        </p:nvSpPr>
        <p:spPr>
          <a:xfrm>
            <a:off x="9248716" y="825009"/>
            <a:ext cx="140023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Rank</a:t>
            </a:r>
            <a:endParaRPr lang="en-SG"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D2DBBBF8-5B7E-40EC-A2DC-CFCEA15A85E7}"/>
              </a:ext>
            </a:extLst>
          </p:cNvPr>
          <p:cNvSpPr txBox="1"/>
          <p:nvPr/>
        </p:nvSpPr>
        <p:spPr>
          <a:xfrm>
            <a:off x="9270097" y="1791884"/>
            <a:ext cx="2205067"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ABC Dempster Road, IL 20202</a:t>
            </a:r>
            <a:endParaRPr lang="en-SG" sz="1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450B80F5-8CB0-477D-8BA0-BA4702D433B5}"/>
              </a:ext>
            </a:extLst>
          </p:cNvPr>
          <p:cNvSpPr txBox="1"/>
          <p:nvPr/>
        </p:nvSpPr>
        <p:spPr>
          <a:xfrm>
            <a:off x="9170268" y="4378505"/>
            <a:ext cx="212058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Number of reviews</a:t>
            </a:r>
          </a:p>
          <a:p>
            <a:endParaRPr lang="en-SG"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15F3057F-26FC-4029-88FA-31BD33400FFA}"/>
              </a:ext>
            </a:extLst>
          </p:cNvPr>
          <p:cNvSpPr txBox="1"/>
          <p:nvPr/>
        </p:nvSpPr>
        <p:spPr>
          <a:xfrm>
            <a:off x="9242920" y="4747837"/>
            <a:ext cx="2205067"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endParaRPr lang="en-SG" sz="12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A3E059F1-0548-419A-9255-CD1F6477464C}"/>
              </a:ext>
            </a:extLst>
          </p:cNvPr>
          <p:cNvSpPr txBox="1"/>
          <p:nvPr/>
        </p:nvSpPr>
        <p:spPr>
          <a:xfrm>
            <a:off x="9260573" y="1509301"/>
            <a:ext cx="140023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Address</a:t>
            </a:r>
            <a:endParaRPr lang="en-S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E35E98B-3F6B-4846-BB56-B8AAF8529D70}"/>
              </a:ext>
            </a:extLst>
          </p:cNvPr>
          <p:cNvPicPr>
            <a:picLocks noChangeAspect="1"/>
          </p:cNvPicPr>
          <p:nvPr/>
        </p:nvPicPr>
        <p:blipFill>
          <a:blip r:embed="rId3"/>
          <a:stretch>
            <a:fillRect/>
          </a:stretch>
        </p:blipFill>
        <p:spPr>
          <a:xfrm>
            <a:off x="9248716" y="2434102"/>
            <a:ext cx="2732677" cy="1738976"/>
          </a:xfrm>
          <a:prstGeom prst="rect">
            <a:avLst/>
          </a:prstGeom>
        </p:spPr>
      </p:pic>
      <p:pic>
        <p:nvPicPr>
          <p:cNvPr id="5" name="Picture 4">
            <a:extLst>
              <a:ext uri="{FF2B5EF4-FFF2-40B4-BE49-F238E27FC236}">
                <a16:creationId xmlns:a16="http://schemas.microsoft.com/office/drawing/2014/main" id="{0E78500E-C229-45B3-B071-F95C6412A5A9}"/>
              </a:ext>
            </a:extLst>
          </p:cNvPr>
          <p:cNvPicPr>
            <a:picLocks noChangeAspect="1"/>
          </p:cNvPicPr>
          <p:nvPr/>
        </p:nvPicPr>
        <p:blipFill>
          <a:blip r:embed="rId4"/>
          <a:stretch>
            <a:fillRect/>
          </a:stretch>
        </p:blipFill>
        <p:spPr>
          <a:xfrm>
            <a:off x="574706" y="4599341"/>
            <a:ext cx="1539212" cy="378973"/>
          </a:xfrm>
          <a:prstGeom prst="rect">
            <a:avLst/>
          </a:prstGeom>
        </p:spPr>
      </p:pic>
      <p:pic>
        <p:nvPicPr>
          <p:cNvPr id="19" name="Picture 18">
            <a:extLst>
              <a:ext uri="{FF2B5EF4-FFF2-40B4-BE49-F238E27FC236}">
                <a16:creationId xmlns:a16="http://schemas.microsoft.com/office/drawing/2014/main" id="{330E9C51-4110-4D8F-A8F9-69D3E683A485}"/>
              </a:ext>
            </a:extLst>
          </p:cNvPr>
          <p:cNvPicPr>
            <a:picLocks noChangeAspect="1"/>
          </p:cNvPicPr>
          <p:nvPr/>
        </p:nvPicPr>
        <p:blipFill>
          <a:blip r:embed="rId5"/>
          <a:stretch>
            <a:fillRect/>
          </a:stretch>
        </p:blipFill>
        <p:spPr>
          <a:xfrm>
            <a:off x="612807" y="5071467"/>
            <a:ext cx="1174597" cy="369332"/>
          </a:xfrm>
          <a:prstGeom prst="rect">
            <a:avLst/>
          </a:prstGeom>
        </p:spPr>
      </p:pic>
      <p:pic>
        <p:nvPicPr>
          <p:cNvPr id="27" name="Picture 26">
            <a:extLst>
              <a:ext uri="{FF2B5EF4-FFF2-40B4-BE49-F238E27FC236}">
                <a16:creationId xmlns:a16="http://schemas.microsoft.com/office/drawing/2014/main" id="{3DDB0524-93F3-4C1A-B07C-ACAE4A7127C3}"/>
              </a:ext>
            </a:extLst>
          </p:cNvPr>
          <p:cNvPicPr>
            <a:picLocks noChangeAspect="1"/>
          </p:cNvPicPr>
          <p:nvPr/>
        </p:nvPicPr>
        <p:blipFill>
          <a:blip r:embed="rId6"/>
          <a:stretch>
            <a:fillRect/>
          </a:stretch>
        </p:blipFill>
        <p:spPr>
          <a:xfrm>
            <a:off x="718708" y="695027"/>
            <a:ext cx="2137392" cy="1466145"/>
          </a:xfrm>
          <a:prstGeom prst="rect">
            <a:avLst/>
          </a:prstGeom>
        </p:spPr>
      </p:pic>
    </p:spTree>
    <p:extLst>
      <p:ext uri="{BB962C8B-B14F-4D97-AF65-F5344CB8AC3E}">
        <p14:creationId xmlns:p14="http://schemas.microsoft.com/office/powerpoint/2010/main" val="34933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28587"/>
            <a:ext cx="10134601" cy="345729"/>
            <a:chOff x="1028701" y="157162"/>
            <a:chExt cx="10134601" cy="345729"/>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E05DDE1-1CCD-4D84-BF2F-7214CB002B7D}"/>
                </a:ext>
              </a:extLst>
            </p:cNvPr>
            <p:cNvSpPr txBox="1"/>
            <p:nvPr/>
          </p:nvSpPr>
          <p:spPr>
            <a:xfrm>
              <a:off x="7796215" y="195114"/>
              <a:ext cx="2319336"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Logged in as ABC</a:t>
              </a:r>
              <a:endParaRPr lang="en-SG" sz="1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A5CCCFC-82CF-4836-B969-78718BE8A1A6}"/>
                </a:ext>
              </a:extLst>
            </p:cNvPr>
            <p:cNvSpPr txBox="1"/>
            <p:nvPr/>
          </p:nvSpPr>
          <p:spPr>
            <a:xfrm>
              <a:off x="10134602" y="157162"/>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Logout</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857854" y="866671"/>
            <a:ext cx="633002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Review for ABC Business School</a:t>
            </a:r>
            <a:endParaRPr lang="en-SG" sz="24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AF2DFDF-9590-47FD-A433-E98536C195E6}"/>
              </a:ext>
            </a:extLst>
          </p:cNvPr>
          <p:cNvSpPr txBox="1"/>
          <p:nvPr/>
        </p:nvSpPr>
        <p:spPr>
          <a:xfrm>
            <a:off x="857854" y="1336174"/>
            <a:ext cx="4731913"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Would you recommend the school to others?</a:t>
            </a:r>
            <a:endParaRPr lang="en-SG" sz="14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5E70C0B-71C4-4D69-887B-5CDEDA40C458}"/>
              </a:ext>
            </a:extLst>
          </p:cNvPr>
          <p:cNvSpPr/>
          <p:nvPr/>
        </p:nvSpPr>
        <p:spPr>
          <a:xfrm>
            <a:off x="964531" y="2570243"/>
            <a:ext cx="7964828" cy="1145893"/>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B0747F04-9431-477A-A59E-C95A03A858DA}"/>
              </a:ext>
            </a:extLst>
          </p:cNvPr>
          <p:cNvSpPr txBox="1"/>
          <p:nvPr/>
        </p:nvSpPr>
        <p:spPr>
          <a:xfrm>
            <a:off x="938007" y="2267344"/>
            <a:ext cx="293972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Comments</a:t>
            </a:r>
            <a:endParaRPr lang="en-SG" sz="1400" dirty="0">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F1E1B266-9BCA-4DC9-86DA-DD5A1ECCBC92}"/>
              </a:ext>
            </a:extLst>
          </p:cNvPr>
          <p:cNvGrpSpPr/>
          <p:nvPr/>
        </p:nvGrpSpPr>
        <p:grpSpPr>
          <a:xfrm>
            <a:off x="933992" y="1921968"/>
            <a:ext cx="7964828" cy="274019"/>
            <a:chOff x="964531" y="1714817"/>
            <a:chExt cx="7964828" cy="274019"/>
          </a:xfrm>
        </p:grpSpPr>
        <p:sp>
          <p:nvSpPr>
            <p:cNvPr id="28" name="Rectangle 27">
              <a:extLst>
                <a:ext uri="{FF2B5EF4-FFF2-40B4-BE49-F238E27FC236}">
                  <a16:creationId xmlns:a16="http://schemas.microsoft.com/office/drawing/2014/main" id="{244DEEFF-C333-4C68-AD4E-97B2F648CBB4}"/>
                </a:ext>
              </a:extLst>
            </p:cNvPr>
            <p:cNvSpPr/>
            <p:nvPr/>
          </p:nvSpPr>
          <p:spPr>
            <a:xfrm>
              <a:off x="964531" y="1723835"/>
              <a:ext cx="7964828" cy="255985"/>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rPr>
                <a:t>Yes/No</a:t>
              </a:r>
              <a:endParaRPr lang="en-SG" sz="1400" dirty="0">
                <a:solidFill>
                  <a:sysClr val="windowText" lastClr="000000"/>
                </a:solidFill>
              </a:endParaRPr>
            </a:p>
          </p:txBody>
        </p:sp>
        <p:sp>
          <p:nvSpPr>
            <p:cNvPr id="29" name="Rectangle 28">
              <a:extLst>
                <a:ext uri="{FF2B5EF4-FFF2-40B4-BE49-F238E27FC236}">
                  <a16:creationId xmlns:a16="http://schemas.microsoft.com/office/drawing/2014/main" id="{C7A0A626-E3C0-4583-852B-494995AD6654}"/>
                </a:ext>
              </a:extLst>
            </p:cNvPr>
            <p:cNvSpPr/>
            <p:nvPr/>
          </p:nvSpPr>
          <p:spPr>
            <a:xfrm>
              <a:off x="6575673" y="1714817"/>
              <a:ext cx="2353686" cy="274019"/>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lumMod val="50000"/>
                    </a:schemeClr>
                  </a:solidFill>
                </a:rPr>
                <a:t>[“Insert drop down option”]</a:t>
              </a:r>
              <a:endParaRPr lang="en-SG" sz="1400" b="1" dirty="0">
                <a:solidFill>
                  <a:schemeClr val="bg1">
                    <a:lumMod val="50000"/>
                  </a:schemeClr>
                </a:solidFill>
              </a:endParaRPr>
            </a:p>
          </p:txBody>
        </p:sp>
      </p:grpSp>
      <p:sp>
        <p:nvSpPr>
          <p:cNvPr id="30" name="Rectangle: Rounded Corners 29">
            <a:extLst>
              <a:ext uri="{FF2B5EF4-FFF2-40B4-BE49-F238E27FC236}">
                <a16:creationId xmlns:a16="http://schemas.microsoft.com/office/drawing/2014/main" id="{544F6DAF-4248-469E-A636-8D37ACA8CE37}"/>
              </a:ext>
            </a:extLst>
          </p:cNvPr>
          <p:cNvSpPr/>
          <p:nvPr/>
        </p:nvSpPr>
        <p:spPr>
          <a:xfrm>
            <a:off x="938007" y="3981690"/>
            <a:ext cx="765375" cy="325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Submit</a:t>
            </a:r>
            <a:endParaRPr lang="en-SG"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785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66539"/>
            <a:ext cx="4652960" cy="307777"/>
            <a:chOff x="1028701" y="195114"/>
            <a:chExt cx="4652960" cy="307777"/>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857854" y="866671"/>
            <a:ext cx="633002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Sign Up</a:t>
            </a:r>
            <a:endParaRPr lang="en-SG" sz="2400"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5E70C0B-71C4-4D69-887B-5CDEDA40C458}"/>
              </a:ext>
            </a:extLst>
          </p:cNvPr>
          <p:cNvSpPr/>
          <p:nvPr/>
        </p:nvSpPr>
        <p:spPr>
          <a:xfrm>
            <a:off x="924983" y="4122702"/>
            <a:ext cx="7964828" cy="255985"/>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B0747F04-9431-477A-A59E-C95A03A858DA}"/>
              </a:ext>
            </a:extLst>
          </p:cNvPr>
          <p:cNvSpPr txBox="1"/>
          <p:nvPr/>
        </p:nvSpPr>
        <p:spPr>
          <a:xfrm>
            <a:off x="898459" y="3819803"/>
            <a:ext cx="293972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Password</a:t>
            </a:r>
            <a:endParaRPr lang="en-SG" sz="1400" dirty="0">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544F6DAF-4248-469E-A636-8D37ACA8CE37}"/>
              </a:ext>
            </a:extLst>
          </p:cNvPr>
          <p:cNvSpPr/>
          <p:nvPr/>
        </p:nvSpPr>
        <p:spPr>
          <a:xfrm>
            <a:off x="898459" y="4777341"/>
            <a:ext cx="765375" cy="325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Sign Up</a:t>
            </a:r>
            <a:endParaRPr lang="en-SG" sz="11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059704B-5218-4484-A7E0-230FEDEF333A}"/>
              </a:ext>
            </a:extLst>
          </p:cNvPr>
          <p:cNvSpPr/>
          <p:nvPr/>
        </p:nvSpPr>
        <p:spPr>
          <a:xfrm>
            <a:off x="951507" y="3319980"/>
            <a:ext cx="7964828" cy="255985"/>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name@example.com</a:t>
            </a:r>
            <a:endParaRPr lang="en-SG" sz="1200" dirty="0">
              <a:solidFill>
                <a:schemeClr val="bg1">
                  <a:lumMod val="50000"/>
                </a:schemeClr>
              </a:solidFill>
            </a:endParaRPr>
          </a:p>
        </p:txBody>
      </p:sp>
      <p:sp>
        <p:nvSpPr>
          <p:cNvPr id="21" name="TextBox 20">
            <a:extLst>
              <a:ext uri="{FF2B5EF4-FFF2-40B4-BE49-F238E27FC236}">
                <a16:creationId xmlns:a16="http://schemas.microsoft.com/office/drawing/2014/main" id="{E797D171-73A8-45E2-B3E7-F7306E2A5756}"/>
              </a:ext>
            </a:extLst>
          </p:cNvPr>
          <p:cNvSpPr txBox="1"/>
          <p:nvPr/>
        </p:nvSpPr>
        <p:spPr>
          <a:xfrm>
            <a:off x="924983" y="3017081"/>
            <a:ext cx="293972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Email address</a:t>
            </a:r>
            <a:endParaRPr lang="en-SG" sz="14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40440E90-FF5E-4096-B12F-9C5D5108AB2F}"/>
              </a:ext>
            </a:extLst>
          </p:cNvPr>
          <p:cNvSpPr/>
          <p:nvPr/>
        </p:nvSpPr>
        <p:spPr>
          <a:xfrm>
            <a:off x="978031" y="1731677"/>
            <a:ext cx="7964828" cy="255985"/>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B4619DA0-05F2-44B9-AE21-4F01400EBF5C}"/>
              </a:ext>
            </a:extLst>
          </p:cNvPr>
          <p:cNvSpPr txBox="1"/>
          <p:nvPr/>
        </p:nvSpPr>
        <p:spPr>
          <a:xfrm>
            <a:off x="951507" y="1428778"/>
            <a:ext cx="293972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Your name</a:t>
            </a:r>
            <a:endParaRPr lang="en-SG" sz="14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C220EC77-8B69-4B8F-B90F-B8A2D31B6FC5}"/>
              </a:ext>
            </a:extLst>
          </p:cNvPr>
          <p:cNvSpPr txBox="1"/>
          <p:nvPr/>
        </p:nvSpPr>
        <p:spPr>
          <a:xfrm>
            <a:off x="951507" y="2136672"/>
            <a:ext cx="293972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Your mobile number</a:t>
            </a:r>
            <a:endParaRPr lang="en-SG" sz="14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E1BD5714-4A85-4762-846B-C39F9D304700}"/>
              </a:ext>
            </a:extLst>
          </p:cNvPr>
          <p:cNvSpPr/>
          <p:nvPr/>
        </p:nvSpPr>
        <p:spPr>
          <a:xfrm>
            <a:off x="951507" y="2560294"/>
            <a:ext cx="7964828" cy="255985"/>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3733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66539"/>
            <a:ext cx="4652960" cy="307777"/>
            <a:chOff x="1028701" y="195114"/>
            <a:chExt cx="4652960" cy="307777"/>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857854" y="866671"/>
            <a:ext cx="9895871"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Thanks for signing up! A message has been sent to your mobile number to confirm your registration.</a:t>
            </a:r>
            <a:endParaRPr lang="en-SG" sz="2400" b="1" dirty="0">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544F6DAF-4248-469E-A636-8D37ACA8CE37}"/>
              </a:ext>
            </a:extLst>
          </p:cNvPr>
          <p:cNvSpPr/>
          <p:nvPr/>
        </p:nvSpPr>
        <p:spPr>
          <a:xfrm>
            <a:off x="1028701" y="1887533"/>
            <a:ext cx="832920" cy="304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Go home</a:t>
            </a:r>
            <a:endParaRPr lang="en-SG"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268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66539"/>
            <a:ext cx="4652960" cy="307777"/>
            <a:chOff x="1028701" y="195114"/>
            <a:chExt cx="4652960" cy="307777"/>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857854" y="866671"/>
            <a:ext cx="633002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Login</a:t>
            </a:r>
            <a:endParaRPr lang="en-SG" sz="2400"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5E70C0B-71C4-4D69-887B-5CDEDA40C458}"/>
              </a:ext>
            </a:extLst>
          </p:cNvPr>
          <p:cNvSpPr/>
          <p:nvPr/>
        </p:nvSpPr>
        <p:spPr>
          <a:xfrm>
            <a:off x="964531" y="2424227"/>
            <a:ext cx="7964828" cy="255985"/>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B0747F04-9431-477A-A59E-C95A03A858DA}"/>
              </a:ext>
            </a:extLst>
          </p:cNvPr>
          <p:cNvSpPr txBox="1"/>
          <p:nvPr/>
        </p:nvSpPr>
        <p:spPr>
          <a:xfrm>
            <a:off x="914857" y="2121328"/>
            <a:ext cx="293972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Password</a:t>
            </a:r>
            <a:endParaRPr lang="en-SG" sz="1400" dirty="0">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544F6DAF-4248-469E-A636-8D37ACA8CE37}"/>
              </a:ext>
            </a:extLst>
          </p:cNvPr>
          <p:cNvSpPr/>
          <p:nvPr/>
        </p:nvSpPr>
        <p:spPr>
          <a:xfrm>
            <a:off x="938007" y="3078866"/>
            <a:ext cx="765375" cy="325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Sign In</a:t>
            </a:r>
            <a:endParaRPr lang="en-SG" sz="11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059704B-5218-4484-A7E0-230FEDEF333A}"/>
              </a:ext>
            </a:extLst>
          </p:cNvPr>
          <p:cNvSpPr/>
          <p:nvPr/>
        </p:nvSpPr>
        <p:spPr>
          <a:xfrm>
            <a:off x="991055" y="1621505"/>
            <a:ext cx="7964828" cy="255985"/>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name@example.com</a:t>
            </a:r>
            <a:endParaRPr lang="en-SG" sz="1200" dirty="0">
              <a:solidFill>
                <a:schemeClr val="bg1">
                  <a:lumMod val="50000"/>
                </a:schemeClr>
              </a:solidFill>
            </a:endParaRPr>
          </a:p>
        </p:txBody>
      </p:sp>
      <p:sp>
        <p:nvSpPr>
          <p:cNvPr id="21" name="TextBox 20">
            <a:extLst>
              <a:ext uri="{FF2B5EF4-FFF2-40B4-BE49-F238E27FC236}">
                <a16:creationId xmlns:a16="http://schemas.microsoft.com/office/drawing/2014/main" id="{E797D171-73A8-45E2-B3E7-F7306E2A5756}"/>
              </a:ext>
            </a:extLst>
          </p:cNvPr>
          <p:cNvSpPr txBox="1"/>
          <p:nvPr/>
        </p:nvSpPr>
        <p:spPr>
          <a:xfrm>
            <a:off x="941381" y="1318606"/>
            <a:ext cx="293972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Email address</a:t>
            </a:r>
            <a:endParaRPr lang="en-SG"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9629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66539"/>
            <a:ext cx="4652960" cy="307777"/>
            <a:chOff x="1028701" y="195114"/>
            <a:chExt cx="4652960" cy="307777"/>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857854" y="866671"/>
            <a:ext cx="633002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Thanks for signing in.</a:t>
            </a:r>
            <a:endParaRPr lang="en-SG" sz="2400" b="1" dirty="0">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544F6DAF-4248-469E-A636-8D37ACA8CE37}"/>
              </a:ext>
            </a:extLst>
          </p:cNvPr>
          <p:cNvSpPr/>
          <p:nvPr/>
        </p:nvSpPr>
        <p:spPr>
          <a:xfrm>
            <a:off x="1028701" y="1518201"/>
            <a:ext cx="832920" cy="304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Go home</a:t>
            </a:r>
            <a:endParaRPr lang="en-SG"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723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66539"/>
            <a:ext cx="4652960" cy="307777"/>
            <a:chOff x="1028701" y="195114"/>
            <a:chExt cx="4652960" cy="307777"/>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857854" y="866671"/>
            <a:ext cx="8842737"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Login failed. Please re-enter your email and/or password.</a:t>
            </a:r>
            <a:endParaRPr lang="en-SG" sz="2400" b="1" dirty="0">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544F6DAF-4248-469E-A636-8D37ACA8CE37}"/>
              </a:ext>
            </a:extLst>
          </p:cNvPr>
          <p:cNvSpPr/>
          <p:nvPr/>
        </p:nvSpPr>
        <p:spPr>
          <a:xfrm>
            <a:off x="1028701" y="1518201"/>
            <a:ext cx="832920" cy="304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Go home</a:t>
            </a:r>
            <a:endParaRPr lang="en-SG"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100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66539"/>
            <a:ext cx="4652960" cy="307777"/>
            <a:chOff x="1028701" y="195114"/>
            <a:chExt cx="4652960" cy="307777"/>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857854" y="866671"/>
            <a:ext cx="633002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You have been signed out</a:t>
            </a:r>
            <a:endParaRPr lang="en-SG" sz="2400" b="1" dirty="0">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544F6DAF-4248-469E-A636-8D37ACA8CE37}"/>
              </a:ext>
            </a:extLst>
          </p:cNvPr>
          <p:cNvSpPr/>
          <p:nvPr/>
        </p:nvSpPr>
        <p:spPr>
          <a:xfrm>
            <a:off x="1028701" y="1518201"/>
            <a:ext cx="832920" cy="304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Go home</a:t>
            </a:r>
            <a:endParaRPr lang="en-SG"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3996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337</Words>
  <Application>Microsoft Office PowerPoint</Application>
  <PresentationFormat>Widescreen</PresentationFormat>
  <Paragraphs>102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Quah</dc:creator>
  <cp:lastModifiedBy>Kevin Quah</cp:lastModifiedBy>
  <cp:revision>3</cp:revision>
  <dcterms:created xsi:type="dcterms:W3CDTF">2020-06-09T08:02:14Z</dcterms:created>
  <dcterms:modified xsi:type="dcterms:W3CDTF">2020-06-09T08:24:51Z</dcterms:modified>
</cp:coreProperties>
</file>