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9" r:id="rId2"/>
    <p:sldId id="270" r:id="rId3"/>
    <p:sldId id="280" r:id="rId4"/>
    <p:sldId id="281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F63FD-9A4B-4E99-A10F-C51BAE7B81E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57F2-AE4B-41F3-8D7D-C5BEE8DA8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E57F2-AE4B-41F3-8D7D-C5BEE8DA85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8B4B-3049-4C09-905F-61D8A76D8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COEN 166: Jazz generation with a sequence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B64B-71D5-4A3F-A1B9-BCA8A0111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570" y="3974901"/>
            <a:ext cx="8791575" cy="1884361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Kairan Quazi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ackerman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Coen 166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Santa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clara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university 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December 2021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iversity Logos - University Marketing and Communications - Santa Clara  University">
            <a:extLst>
              <a:ext uri="{FF2B5EF4-FFF2-40B4-BE49-F238E27FC236}">
                <a16:creationId xmlns:a16="http://schemas.microsoft.com/office/drawing/2014/main" id="{1181D983-806B-479D-AC50-7837CF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197" y="4942952"/>
            <a:ext cx="1579595" cy="158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0DF7-651E-49F9-9211-D40BD6FE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08BC-0913-4D7B-B148-7ED6F477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project, I built a jazz synthesizer using Sequence Models. A Sequence Model is a type of Recursive Neural Network that operates on sequence data (audio, text, etc.) instead of vectors. Specifically, I used a Sequence-to-Sequence Model. My model uses Keras and Tensorflow to build LSTM cells, </a:t>
            </a:r>
            <a:r>
              <a:rPr lang="en-US" dirty="0" err="1"/>
              <a:t>Reshapors</a:t>
            </a:r>
            <a:r>
              <a:rPr lang="en-US" dirty="0"/>
              <a:t>, </a:t>
            </a:r>
            <a:r>
              <a:rPr lang="en-US" dirty="0" err="1"/>
              <a:t>Densors</a:t>
            </a:r>
            <a:r>
              <a:rPr lang="en-US" dirty="0"/>
              <a:t>, Lambdas, and other common RNN nodes.</a:t>
            </a:r>
          </a:p>
        </p:txBody>
      </p:sp>
    </p:spTree>
    <p:extLst>
      <p:ext uri="{BB962C8B-B14F-4D97-AF65-F5344CB8AC3E}">
        <p14:creationId xmlns:p14="http://schemas.microsoft.com/office/powerpoint/2010/main" val="249583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1419-7B6A-437F-8E22-BB17CC05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1287-C571-46A4-ABD6-0B618E1B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Metheny: I am using a music sheet from the jazz band Metheny that is about 10 minutes long. I use channel 1 (piano) as the main melody, and channels 4 (electric piano), 2 (Bass), and 8 (Organ) as the sub-melodies.</a:t>
            </a:r>
          </a:p>
        </p:txBody>
      </p:sp>
    </p:spTree>
    <p:extLst>
      <p:ext uri="{BB962C8B-B14F-4D97-AF65-F5344CB8AC3E}">
        <p14:creationId xmlns:p14="http://schemas.microsoft.com/office/powerpoint/2010/main" val="423823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F0D1-F860-4882-B0BE-9B10D0A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56C2-959C-44B6-9A93-2E4B5D82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every TX, we use a Lambda cell (the function is lambda x: x[:, t, x]) feeding into a Reshape cell (with size (1, 64)). This </a:t>
            </a:r>
            <a:r>
              <a:rPr lang="en-US" dirty="0" err="1"/>
              <a:t>reshapor</a:t>
            </a:r>
            <a:r>
              <a:rPr lang="en-US" dirty="0"/>
              <a:t> feeds into a Long-Short Term Memory that is sent to a </a:t>
            </a:r>
            <a:r>
              <a:rPr lang="en-US" dirty="0" err="1"/>
              <a:t>densor</a:t>
            </a:r>
            <a:r>
              <a:rPr lang="en-US" dirty="0"/>
              <a:t> (64).</a:t>
            </a:r>
          </a:p>
          <a:p>
            <a:pPr marL="0" indent="0">
              <a:buNone/>
            </a:pPr>
            <a:r>
              <a:rPr lang="en-US" dirty="0"/>
              <a:t>The inference model generation reverses this process by following this algorithm: LSTM(x) -&gt; </a:t>
            </a:r>
            <a:r>
              <a:rPr lang="en-US" dirty="0" err="1"/>
              <a:t>densor</a:t>
            </a:r>
            <a:r>
              <a:rPr lang="en-US" dirty="0"/>
              <a:t> -&gt; Lambda (</a:t>
            </a:r>
            <a:r>
              <a:rPr lang="en-US" dirty="0" err="1"/>
              <a:t>onehot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780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0DF7-651E-49F9-9211-D40BD6FE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08BC-0913-4D7B-B148-7ED6F477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was a lot of fun for me as it stretched my knowledge of RNNs, LSTMs, Sequence Models, and music processing. The algorithm took a while to develop and I want to thank Ji-Sung Kim and Evan Chow (the authors of </a:t>
            </a:r>
            <a:r>
              <a:rPr lang="en-US" dirty="0" err="1"/>
              <a:t>deepjazz</a:t>
            </a:r>
            <a:r>
              <a:rPr lang="en-US" dirty="0"/>
              <a:t>/</a:t>
            </a:r>
            <a:r>
              <a:rPr lang="en-US" dirty="0" err="1"/>
              <a:t>jazzml</a:t>
            </a:r>
            <a:r>
              <a:rPr lang="en-US" dirty="0"/>
              <a:t> respectively) for providing preprocessing and </a:t>
            </a:r>
            <a:r>
              <a:rPr lang="en-US" dirty="0" err="1"/>
              <a:t>qa</a:t>
            </a:r>
            <a:r>
              <a:rPr lang="en-US" dirty="0"/>
              <a:t> code. The files grammar.py and qa.py are from </a:t>
            </a:r>
            <a:r>
              <a:rPr lang="en-US" dirty="0" err="1"/>
              <a:t>deepjazz</a:t>
            </a:r>
            <a:r>
              <a:rPr lang="en-US" dirty="0"/>
              <a:t>. The preprocess.py had to be rewritten to fit my dataset.</a:t>
            </a:r>
          </a:p>
        </p:txBody>
      </p:sp>
    </p:spTree>
    <p:extLst>
      <p:ext uri="{BB962C8B-B14F-4D97-AF65-F5344CB8AC3E}">
        <p14:creationId xmlns:p14="http://schemas.microsoft.com/office/powerpoint/2010/main" val="2800438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4638</TotalTime>
  <Words>313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Circuit</vt:lpstr>
      <vt:lpstr>COEN 166: Jazz generation with a sequence model</vt:lpstr>
      <vt:lpstr>Introduction</vt:lpstr>
      <vt:lpstr>Dataset</vt:lpstr>
      <vt:lpstr>algorithm</vt:lpstr>
      <vt:lpstr>Conclusions/Lessons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Behavioral Implications of Social Media Algorithms</dc:title>
  <dc:creator>Jullia Quazi</dc:creator>
  <cp:lastModifiedBy>Jullia Quazi</cp:lastModifiedBy>
  <cp:revision>89</cp:revision>
  <dcterms:created xsi:type="dcterms:W3CDTF">2021-01-26T01:06:39Z</dcterms:created>
  <dcterms:modified xsi:type="dcterms:W3CDTF">2021-12-01T03:49:03Z</dcterms:modified>
</cp:coreProperties>
</file>