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852" autoAdjust="0"/>
  </p:normalViewPr>
  <p:slideViewPr>
    <p:cSldViewPr snapToGrid="0">
      <p:cViewPr varScale="1">
        <p:scale>
          <a:sx n="77" d="100"/>
          <a:sy n="77" d="100"/>
        </p:scale>
        <p:origin x="7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Quinn" userId="e3d293722026a746" providerId="LiveId" clId="{98140BC0-7CB3-4AE7-B078-D03269F7B9C5}"/>
    <pc:docChg chg="modSld">
      <pc:chgData name="Kevin Quinn" userId="e3d293722026a746" providerId="LiveId" clId="{98140BC0-7CB3-4AE7-B078-D03269F7B9C5}" dt="2020-01-17T10:39:14.834" v="10" actId="6549"/>
      <pc:docMkLst>
        <pc:docMk/>
      </pc:docMkLst>
      <pc:sldChg chg="modNotesTx">
        <pc:chgData name="Kevin Quinn" userId="e3d293722026a746" providerId="LiveId" clId="{98140BC0-7CB3-4AE7-B078-D03269F7B9C5}" dt="2020-01-17T10:39:14.834" v="10" actId="6549"/>
        <pc:sldMkLst>
          <pc:docMk/>
          <pc:sldMk cId="4452573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19842-86BA-45C3-B57F-E0FD1527D067}" type="datetimeFigureOut">
              <a:rPr lang="en-IE" smtClean="0"/>
              <a:t>17/01/2020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C155-7E81-42E0-B6C4-04EB130BFAEC}" type="slidenum">
              <a:rPr lang="en-IE" smtClean="0"/>
              <a:t>‹#›</a:t>
            </a:fld>
            <a:endParaRPr lang="en-IE"/>
          </a:p>
        </p:txBody>
      </p:sp>
    </p:spTree>
    <p:extLst>
      <p:ext uri="{BB962C8B-B14F-4D97-AF65-F5344CB8AC3E}">
        <p14:creationId xmlns:p14="http://schemas.microsoft.com/office/powerpoint/2010/main" val="24545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Hi everyone, my name is Kevin and today I will be discussing with you my final year project which </a:t>
            </a:r>
            <a:r>
              <a:rPr lang="en-IE" dirty="0" err="1"/>
              <a:t>Ive</a:t>
            </a:r>
            <a:r>
              <a:rPr lang="en-IE" dirty="0"/>
              <a:t> named Revolute Fitness, a gym and fitness app.</a:t>
            </a:r>
          </a:p>
          <a:p>
            <a:endParaRPr lang="en-IE" dirty="0"/>
          </a:p>
        </p:txBody>
      </p:sp>
      <p:sp>
        <p:nvSpPr>
          <p:cNvPr id="4" name="Slide Number Placeholder 3"/>
          <p:cNvSpPr>
            <a:spLocks noGrp="1"/>
          </p:cNvSpPr>
          <p:nvPr>
            <p:ph type="sldNum" sz="quarter" idx="5"/>
          </p:nvPr>
        </p:nvSpPr>
        <p:spPr/>
        <p:txBody>
          <a:bodyPr/>
          <a:lstStyle/>
          <a:p>
            <a:fld id="{F70EC155-7E81-42E0-B6C4-04EB130BFAEC}" type="slidenum">
              <a:rPr lang="en-IE" smtClean="0"/>
              <a:t>1</a:t>
            </a:fld>
            <a:endParaRPr lang="en-IE"/>
          </a:p>
        </p:txBody>
      </p:sp>
    </p:spTree>
    <p:extLst>
      <p:ext uri="{BB962C8B-B14F-4D97-AF65-F5344CB8AC3E}">
        <p14:creationId xmlns:p14="http://schemas.microsoft.com/office/powerpoint/2010/main" val="336720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idea of the project is to create a Gym app which is targeted at Personal Trainers and their clients, as well as the average gym user. The app will give the PT a centralized location in which to manage everything to do with their clients including their workout and nutritional plans. With this the client will be able to record their workout and the PT can analyse their progress. The what I believe to be the stand out feature I want to try implement is a Exercise Form Analysis which will be able to inform the user to weather they are using correct form when completing an exercise using a phot or video. Currently the market is oversaturated with fitness apps which allow a user to record there workouts, but the </a:t>
            </a:r>
            <a:r>
              <a:rPr lang="en-IE" dirty="0" err="1"/>
              <a:t>nieche</a:t>
            </a:r>
            <a:r>
              <a:rPr lang="en-IE" dirty="0"/>
              <a:t> of this project is how it will allow PTs to work and the Form Analysis.</a:t>
            </a:r>
          </a:p>
        </p:txBody>
      </p:sp>
      <p:sp>
        <p:nvSpPr>
          <p:cNvPr id="4" name="Slide Number Placeholder 3"/>
          <p:cNvSpPr>
            <a:spLocks noGrp="1"/>
          </p:cNvSpPr>
          <p:nvPr>
            <p:ph type="sldNum" sz="quarter" idx="5"/>
          </p:nvPr>
        </p:nvSpPr>
        <p:spPr/>
        <p:txBody>
          <a:bodyPr/>
          <a:lstStyle/>
          <a:p>
            <a:fld id="{F70EC155-7E81-42E0-B6C4-04EB130BFAEC}" type="slidenum">
              <a:rPr lang="en-IE" smtClean="0"/>
              <a:t>2</a:t>
            </a:fld>
            <a:endParaRPr lang="en-IE"/>
          </a:p>
        </p:txBody>
      </p:sp>
    </p:spTree>
    <p:extLst>
      <p:ext uri="{BB962C8B-B14F-4D97-AF65-F5344CB8AC3E}">
        <p14:creationId xmlns:p14="http://schemas.microsoft.com/office/powerpoint/2010/main" val="225652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currently with this project I have completed the Research Document, Functional spec and design manual but these will need to be revised towards the end of the project. I have also developed a semi functional login system on the app using Xamarin forms, and also the implementation of the REST API to communicate with the backend server. </a:t>
            </a:r>
            <a:r>
              <a:rPr lang="en-IE" dirty="0" err="1"/>
              <a:t>Ive</a:t>
            </a:r>
            <a:r>
              <a:rPr lang="en-IE" dirty="0"/>
              <a:t> also developed a basic navigation structure for the app.</a:t>
            </a:r>
          </a:p>
        </p:txBody>
      </p:sp>
      <p:sp>
        <p:nvSpPr>
          <p:cNvPr id="4" name="Slide Number Placeholder 3"/>
          <p:cNvSpPr>
            <a:spLocks noGrp="1"/>
          </p:cNvSpPr>
          <p:nvPr>
            <p:ph type="sldNum" sz="quarter" idx="5"/>
          </p:nvPr>
        </p:nvSpPr>
        <p:spPr/>
        <p:txBody>
          <a:bodyPr/>
          <a:lstStyle/>
          <a:p>
            <a:fld id="{F70EC155-7E81-42E0-B6C4-04EB130BFAEC}" type="slidenum">
              <a:rPr lang="en-IE" smtClean="0"/>
              <a:t>3</a:t>
            </a:fld>
            <a:endParaRPr lang="en-IE"/>
          </a:p>
        </p:txBody>
      </p:sp>
    </p:spTree>
    <p:extLst>
      <p:ext uri="{BB962C8B-B14F-4D97-AF65-F5344CB8AC3E}">
        <p14:creationId xmlns:p14="http://schemas.microsoft.com/office/powerpoint/2010/main" val="419760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With my work still to be done, I still need to completely finish out the login / registration system </a:t>
            </a:r>
            <a:r>
              <a:rPr lang="en-IE" dirty="0" err="1"/>
              <a:t>aswell</a:t>
            </a:r>
            <a:r>
              <a:rPr lang="en-IE" dirty="0"/>
              <a:t> as the actual user experience which includes being able to create workouts record workout PT’s being able to manage their clients and the implementation of the Exercise Form Analysis feature.</a:t>
            </a:r>
          </a:p>
        </p:txBody>
      </p:sp>
      <p:sp>
        <p:nvSpPr>
          <p:cNvPr id="4" name="Slide Number Placeholder 3"/>
          <p:cNvSpPr>
            <a:spLocks noGrp="1"/>
          </p:cNvSpPr>
          <p:nvPr>
            <p:ph type="sldNum" sz="quarter" idx="5"/>
          </p:nvPr>
        </p:nvSpPr>
        <p:spPr/>
        <p:txBody>
          <a:bodyPr/>
          <a:lstStyle/>
          <a:p>
            <a:fld id="{F70EC155-7E81-42E0-B6C4-04EB130BFAEC}" type="slidenum">
              <a:rPr lang="en-IE" smtClean="0"/>
              <a:t>4</a:t>
            </a:fld>
            <a:endParaRPr lang="en-IE"/>
          </a:p>
        </p:txBody>
      </p:sp>
    </p:spTree>
    <p:extLst>
      <p:ext uri="{BB962C8B-B14F-4D97-AF65-F5344CB8AC3E}">
        <p14:creationId xmlns:p14="http://schemas.microsoft.com/office/powerpoint/2010/main" val="267110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With my technologies I don’t think Xamarin was a good technology to use, it is a steep learning curve and </a:t>
            </a:r>
            <a:r>
              <a:rPr lang="en-IE"/>
              <a:t>I lack experience </a:t>
            </a:r>
            <a:r>
              <a:rPr lang="en-IE" dirty="0"/>
              <a:t>with its kind of development. Using Xamarin has led to me spending lots of time trying to learn this new technology and understand it, which I think would be better spent actually developing. I feel that if I was to use a different framework such as Ionic where I could use technologies such as html </a:t>
            </a:r>
            <a:r>
              <a:rPr lang="en-IE" dirty="0" err="1"/>
              <a:t>css</a:t>
            </a:r>
            <a:r>
              <a:rPr lang="en-IE" dirty="0"/>
              <a:t> </a:t>
            </a:r>
            <a:r>
              <a:rPr lang="en-IE" dirty="0" err="1"/>
              <a:t>js</a:t>
            </a:r>
            <a:r>
              <a:rPr lang="en-IE" dirty="0"/>
              <a:t> and php that I am familiar with and have decent experience with I could have achieved what I have so far with Xamarin in a fraction of the time.</a:t>
            </a:r>
          </a:p>
        </p:txBody>
      </p:sp>
      <p:sp>
        <p:nvSpPr>
          <p:cNvPr id="4" name="Slide Number Placeholder 3"/>
          <p:cNvSpPr>
            <a:spLocks noGrp="1"/>
          </p:cNvSpPr>
          <p:nvPr>
            <p:ph type="sldNum" sz="quarter" idx="5"/>
          </p:nvPr>
        </p:nvSpPr>
        <p:spPr/>
        <p:txBody>
          <a:bodyPr/>
          <a:lstStyle/>
          <a:p>
            <a:fld id="{F70EC155-7E81-42E0-B6C4-04EB130BFAEC}" type="slidenum">
              <a:rPr lang="en-IE" smtClean="0"/>
              <a:t>5</a:t>
            </a:fld>
            <a:endParaRPr lang="en-IE"/>
          </a:p>
        </p:txBody>
      </p:sp>
    </p:spTree>
    <p:extLst>
      <p:ext uri="{BB962C8B-B14F-4D97-AF65-F5344CB8AC3E}">
        <p14:creationId xmlns:p14="http://schemas.microsoft.com/office/powerpoint/2010/main" val="92392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One thing I am looking forward to is the implementation of machine learning into my project as I find it </a:t>
            </a:r>
            <a:r>
              <a:rPr lang="en-IE" dirty="0" err="1"/>
              <a:t>intresting</a:t>
            </a:r>
            <a:r>
              <a:rPr lang="en-IE" dirty="0"/>
              <a:t> but this will be tough. I also find it tough to focus and work </a:t>
            </a:r>
            <a:r>
              <a:rPr lang="en-IE" dirty="0" err="1"/>
              <a:t>effiecently</a:t>
            </a:r>
            <a:r>
              <a:rPr lang="en-IE" dirty="0"/>
              <a:t> on this project because of the need to jump between many other projects also but this all just comes down to effective time management. All in all I am confident I will finish out my project and be happy with what I create </a:t>
            </a:r>
          </a:p>
        </p:txBody>
      </p:sp>
      <p:sp>
        <p:nvSpPr>
          <p:cNvPr id="4" name="Slide Number Placeholder 3"/>
          <p:cNvSpPr>
            <a:spLocks noGrp="1"/>
          </p:cNvSpPr>
          <p:nvPr>
            <p:ph type="sldNum" sz="quarter" idx="5"/>
          </p:nvPr>
        </p:nvSpPr>
        <p:spPr/>
        <p:txBody>
          <a:bodyPr/>
          <a:lstStyle/>
          <a:p>
            <a:fld id="{F70EC155-7E81-42E0-B6C4-04EB130BFAEC}" type="slidenum">
              <a:rPr lang="en-IE" smtClean="0"/>
              <a:t>6</a:t>
            </a:fld>
            <a:endParaRPr lang="en-IE"/>
          </a:p>
        </p:txBody>
      </p:sp>
    </p:spTree>
    <p:extLst>
      <p:ext uri="{BB962C8B-B14F-4D97-AF65-F5344CB8AC3E}">
        <p14:creationId xmlns:p14="http://schemas.microsoft.com/office/powerpoint/2010/main" val="3286961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That’s my presentation, thanks for listening </a:t>
            </a:r>
            <a:r>
              <a:rPr lang="en-IE"/>
              <a:t>any question ?</a:t>
            </a:r>
          </a:p>
        </p:txBody>
      </p:sp>
      <p:sp>
        <p:nvSpPr>
          <p:cNvPr id="4" name="Slide Number Placeholder 3"/>
          <p:cNvSpPr>
            <a:spLocks noGrp="1"/>
          </p:cNvSpPr>
          <p:nvPr>
            <p:ph type="sldNum" sz="quarter" idx="5"/>
          </p:nvPr>
        </p:nvSpPr>
        <p:spPr/>
        <p:txBody>
          <a:bodyPr/>
          <a:lstStyle/>
          <a:p>
            <a:fld id="{F70EC155-7E81-42E0-B6C4-04EB130BFAEC}" type="slidenum">
              <a:rPr lang="en-IE" smtClean="0"/>
              <a:t>7</a:t>
            </a:fld>
            <a:endParaRPr lang="en-IE"/>
          </a:p>
        </p:txBody>
      </p:sp>
    </p:spTree>
    <p:extLst>
      <p:ext uri="{BB962C8B-B14F-4D97-AF65-F5344CB8AC3E}">
        <p14:creationId xmlns:p14="http://schemas.microsoft.com/office/powerpoint/2010/main" val="402054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DF18-5F4B-4D84-892E-BEEFC02CCD93}"/>
              </a:ext>
            </a:extLst>
          </p:cNvPr>
          <p:cNvSpPr>
            <a:spLocks noGrp="1"/>
          </p:cNvSpPr>
          <p:nvPr>
            <p:ph type="ctrTitle"/>
          </p:nvPr>
        </p:nvSpPr>
        <p:spPr/>
        <p:txBody>
          <a:bodyPr/>
          <a:lstStyle/>
          <a:p>
            <a:r>
              <a:rPr lang="en-IE" dirty="0"/>
              <a:t>Revolute Fitness</a:t>
            </a:r>
            <a:br>
              <a:rPr lang="en-IE" dirty="0"/>
            </a:br>
            <a:r>
              <a:rPr lang="en-IE" sz="4000" dirty="0"/>
              <a:t>Gym / Fitness App</a:t>
            </a:r>
            <a:endParaRPr lang="en-IE" dirty="0"/>
          </a:p>
        </p:txBody>
      </p:sp>
      <p:sp>
        <p:nvSpPr>
          <p:cNvPr id="3" name="Subtitle 2">
            <a:extLst>
              <a:ext uri="{FF2B5EF4-FFF2-40B4-BE49-F238E27FC236}">
                <a16:creationId xmlns:a16="http://schemas.microsoft.com/office/drawing/2014/main" id="{7C28FCB0-AB50-4528-8C6D-DE65256A1EE4}"/>
              </a:ext>
            </a:extLst>
          </p:cNvPr>
          <p:cNvSpPr>
            <a:spLocks noGrp="1"/>
          </p:cNvSpPr>
          <p:nvPr>
            <p:ph type="subTitle" idx="1"/>
          </p:nvPr>
        </p:nvSpPr>
        <p:spPr/>
        <p:txBody>
          <a:bodyPr/>
          <a:lstStyle/>
          <a:p>
            <a:r>
              <a:rPr lang="en-IE" dirty="0"/>
              <a:t>Kevin Quinn / C00216607 / 17</a:t>
            </a:r>
            <a:r>
              <a:rPr lang="en-IE" baseline="30000" dirty="0"/>
              <a:t>th</a:t>
            </a:r>
            <a:r>
              <a:rPr lang="en-IE" dirty="0"/>
              <a:t> of January 2020.</a:t>
            </a:r>
          </a:p>
        </p:txBody>
      </p:sp>
    </p:spTree>
    <p:extLst>
      <p:ext uri="{BB962C8B-B14F-4D97-AF65-F5344CB8AC3E}">
        <p14:creationId xmlns:p14="http://schemas.microsoft.com/office/powerpoint/2010/main" val="80592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FBC5-727E-4895-9652-83EE75B43998}"/>
              </a:ext>
            </a:extLst>
          </p:cNvPr>
          <p:cNvSpPr>
            <a:spLocks noGrp="1"/>
          </p:cNvSpPr>
          <p:nvPr>
            <p:ph type="title"/>
          </p:nvPr>
        </p:nvSpPr>
        <p:spPr/>
        <p:txBody>
          <a:bodyPr/>
          <a:lstStyle/>
          <a:p>
            <a:r>
              <a:rPr lang="en-IE" sz="4800" dirty="0"/>
              <a:t>Project Description</a:t>
            </a:r>
          </a:p>
        </p:txBody>
      </p:sp>
      <p:sp>
        <p:nvSpPr>
          <p:cNvPr id="3" name="Content Placeholder 2">
            <a:extLst>
              <a:ext uri="{FF2B5EF4-FFF2-40B4-BE49-F238E27FC236}">
                <a16:creationId xmlns:a16="http://schemas.microsoft.com/office/drawing/2014/main" id="{1C5C2C90-637D-4CCF-9B11-D24C4B6D6A82}"/>
              </a:ext>
            </a:extLst>
          </p:cNvPr>
          <p:cNvSpPr>
            <a:spLocks noGrp="1"/>
          </p:cNvSpPr>
          <p:nvPr>
            <p:ph idx="1"/>
          </p:nvPr>
        </p:nvSpPr>
        <p:spPr/>
        <p:txBody>
          <a:bodyPr/>
          <a:lstStyle/>
          <a:p>
            <a:pPr>
              <a:buFont typeface="Wingdings" panose="05000000000000000000" pitchFamily="2" charset="2"/>
              <a:buChar char="§"/>
            </a:pPr>
            <a:r>
              <a:rPr lang="en-IE" dirty="0"/>
              <a:t>Gym and fitness app targeted at Personal Trainers (PT) and Clients.</a:t>
            </a:r>
          </a:p>
          <a:p>
            <a:pPr>
              <a:buFont typeface="Wingdings" panose="05000000000000000000" pitchFamily="2" charset="2"/>
              <a:buChar char="§"/>
            </a:pPr>
            <a:r>
              <a:rPr lang="en-IE" dirty="0"/>
              <a:t>Allow PT to manage their clients fitness regime easily.</a:t>
            </a:r>
          </a:p>
          <a:p>
            <a:pPr>
              <a:buFont typeface="Wingdings" panose="05000000000000000000" pitchFamily="2" charset="2"/>
              <a:buChar char="§"/>
            </a:pPr>
            <a:r>
              <a:rPr lang="en-IE" dirty="0"/>
              <a:t>Implementation of machine learning to analyse exercise form.</a:t>
            </a:r>
          </a:p>
        </p:txBody>
      </p:sp>
      <p:pic>
        <p:nvPicPr>
          <p:cNvPr id="5" name="Picture 4">
            <a:extLst>
              <a:ext uri="{FF2B5EF4-FFF2-40B4-BE49-F238E27FC236}">
                <a16:creationId xmlns:a16="http://schemas.microsoft.com/office/drawing/2014/main" id="{CC874521-A049-42A0-93C7-048B7D153176}"/>
              </a:ext>
            </a:extLst>
          </p:cNvPr>
          <p:cNvPicPr>
            <a:picLocks noChangeAspect="1"/>
          </p:cNvPicPr>
          <p:nvPr/>
        </p:nvPicPr>
        <p:blipFill>
          <a:blip r:embed="rId3"/>
          <a:stretch>
            <a:fillRect/>
          </a:stretch>
        </p:blipFill>
        <p:spPr>
          <a:xfrm>
            <a:off x="1708084" y="3610707"/>
            <a:ext cx="1477108" cy="3036277"/>
          </a:xfrm>
          <a:prstGeom prst="rect">
            <a:avLst/>
          </a:prstGeom>
        </p:spPr>
      </p:pic>
      <p:pic>
        <p:nvPicPr>
          <p:cNvPr id="7" name="Picture 6">
            <a:extLst>
              <a:ext uri="{FF2B5EF4-FFF2-40B4-BE49-F238E27FC236}">
                <a16:creationId xmlns:a16="http://schemas.microsoft.com/office/drawing/2014/main" id="{AD48DAD2-8D6F-440D-9CAD-142DBE6DF184}"/>
              </a:ext>
            </a:extLst>
          </p:cNvPr>
          <p:cNvPicPr>
            <a:picLocks noChangeAspect="1"/>
          </p:cNvPicPr>
          <p:nvPr/>
        </p:nvPicPr>
        <p:blipFill>
          <a:blip r:embed="rId4"/>
          <a:stretch>
            <a:fillRect/>
          </a:stretch>
        </p:blipFill>
        <p:spPr>
          <a:xfrm>
            <a:off x="8572745" y="3610706"/>
            <a:ext cx="1477108" cy="3036278"/>
          </a:xfrm>
          <a:prstGeom prst="rect">
            <a:avLst/>
          </a:prstGeom>
        </p:spPr>
      </p:pic>
      <p:pic>
        <p:nvPicPr>
          <p:cNvPr id="9" name="Picture 8">
            <a:extLst>
              <a:ext uri="{FF2B5EF4-FFF2-40B4-BE49-F238E27FC236}">
                <a16:creationId xmlns:a16="http://schemas.microsoft.com/office/drawing/2014/main" id="{E8CDFBB2-7895-4A7F-B9ED-DAD96E1580DA}"/>
              </a:ext>
            </a:extLst>
          </p:cNvPr>
          <p:cNvPicPr>
            <a:picLocks noChangeAspect="1"/>
          </p:cNvPicPr>
          <p:nvPr/>
        </p:nvPicPr>
        <p:blipFill>
          <a:blip r:embed="rId5"/>
          <a:stretch>
            <a:fillRect/>
          </a:stretch>
        </p:blipFill>
        <p:spPr>
          <a:xfrm>
            <a:off x="5166392" y="3610706"/>
            <a:ext cx="1477108" cy="3036279"/>
          </a:xfrm>
          <a:prstGeom prst="rect">
            <a:avLst/>
          </a:prstGeom>
        </p:spPr>
      </p:pic>
    </p:spTree>
    <p:extLst>
      <p:ext uri="{BB962C8B-B14F-4D97-AF65-F5344CB8AC3E}">
        <p14:creationId xmlns:p14="http://schemas.microsoft.com/office/powerpoint/2010/main" val="162190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45A9-AFF4-4B73-9712-A09C52C7CB9C}"/>
              </a:ext>
            </a:extLst>
          </p:cNvPr>
          <p:cNvSpPr>
            <a:spLocks noGrp="1"/>
          </p:cNvSpPr>
          <p:nvPr>
            <p:ph type="title"/>
          </p:nvPr>
        </p:nvSpPr>
        <p:spPr/>
        <p:txBody>
          <a:bodyPr/>
          <a:lstStyle/>
          <a:p>
            <a:r>
              <a:rPr lang="en-IE" dirty="0"/>
              <a:t>Work Completed	</a:t>
            </a:r>
          </a:p>
        </p:txBody>
      </p:sp>
      <p:sp>
        <p:nvSpPr>
          <p:cNvPr id="3" name="Content Placeholder 2">
            <a:extLst>
              <a:ext uri="{FF2B5EF4-FFF2-40B4-BE49-F238E27FC236}">
                <a16:creationId xmlns:a16="http://schemas.microsoft.com/office/drawing/2014/main" id="{8CB7AB46-DCE8-4217-BE26-AFD4B8CE90CD}"/>
              </a:ext>
            </a:extLst>
          </p:cNvPr>
          <p:cNvSpPr>
            <a:spLocks noGrp="1"/>
          </p:cNvSpPr>
          <p:nvPr>
            <p:ph idx="1"/>
          </p:nvPr>
        </p:nvSpPr>
        <p:spPr/>
        <p:txBody>
          <a:bodyPr/>
          <a:lstStyle/>
          <a:p>
            <a:pPr>
              <a:buFont typeface="Wingdings" panose="05000000000000000000" pitchFamily="2" charset="2"/>
              <a:buChar char="§"/>
            </a:pPr>
            <a:r>
              <a:rPr lang="en-IE" dirty="0"/>
              <a:t>Research Document.</a:t>
            </a:r>
          </a:p>
          <a:p>
            <a:pPr>
              <a:buFont typeface="Wingdings" panose="05000000000000000000" pitchFamily="2" charset="2"/>
              <a:buChar char="§"/>
            </a:pPr>
            <a:r>
              <a:rPr lang="en-IE" dirty="0"/>
              <a:t>Functional Specification.</a:t>
            </a:r>
          </a:p>
          <a:p>
            <a:pPr>
              <a:buFont typeface="Wingdings" panose="05000000000000000000" pitchFamily="2" charset="2"/>
              <a:buChar char="§"/>
            </a:pPr>
            <a:r>
              <a:rPr lang="en-IE" dirty="0"/>
              <a:t>Design Manual.</a:t>
            </a:r>
          </a:p>
          <a:p>
            <a:pPr>
              <a:buFont typeface="Wingdings" panose="05000000000000000000" pitchFamily="2" charset="2"/>
              <a:buChar char="§"/>
            </a:pPr>
            <a:r>
              <a:rPr lang="en-IE" dirty="0"/>
              <a:t>Initial app structure using Xamarin.</a:t>
            </a:r>
          </a:p>
          <a:p>
            <a:pPr lvl="1">
              <a:buFont typeface="Wingdings" panose="05000000000000000000" pitchFamily="2" charset="2"/>
              <a:buChar char="§"/>
            </a:pPr>
            <a:r>
              <a:rPr lang="en-IE" dirty="0"/>
              <a:t>Semi-functional login screen.</a:t>
            </a:r>
          </a:p>
          <a:p>
            <a:pPr lvl="1">
              <a:buFont typeface="Wingdings" panose="05000000000000000000" pitchFamily="2" charset="2"/>
              <a:buChar char="§"/>
            </a:pPr>
            <a:r>
              <a:rPr lang="en-IE" dirty="0"/>
              <a:t>Implementation of REST API for future development.</a:t>
            </a:r>
          </a:p>
          <a:p>
            <a:pPr lvl="1">
              <a:buFont typeface="Wingdings" panose="05000000000000000000" pitchFamily="2" charset="2"/>
              <a:buChar char="§"/>
            </a:pPr>
            <a:r>
              <a:rPr lang="en-IE" dirty="0"/>
              <a:t>Basic navigation structure.</a:t>
            </a:r>
          </a:p>
          <a:p>
            <a:endParaRPr lang="en-IE" dirty="0"/>
          </a:p>
        </p:txBody>
      </p:sp>
    </p:spTree>
    <p:extLst>
      <p:ext uri="{BB962C8B-B14F-4D97-AF65-F5344CB8AC3E}">
        <p14:creationId xmlns:p14="http://schemas.microsoft.com/office/powerpoint/2010/main" val="273512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D53-FFFF-44BC-BF67-CC9D4318A2D2}"/>
              </a:ext>
            </a:extLst>
          </p:cNvPr>
          <p:cNvSpPr>
            <a:spLocks noGrp="1"/>
          </p:cNvSpPr>
          <p:nvPr>
            <p:ph type="title"/>
          </p:nvPr>
        </p:nvSpPr>
        <p:spPr/>
        <p:txBody>
          <a:bodyPr/>
          <a:lstStyle/>
          <a:p>
            <a:r>
              <a:rPr lang="en-IE" dirty="0"/>
              <a:t>Work Still To Be Done</a:t>
            </a:r>
          </a:p>
        </p:txBody>
      </p:sp>
      <p:sp>
        <p:nvSpPr>
          <p:cNvPr id="3" name="Content Placeholder 2">
            <a:extLst>
              <a:ext uri="{FF2B5EF4-FFF2-40B4-BE49-F238E27FC236}">
                <a16:creationId xmlns:a16="http://schemas.microsoft.com/office/drawing/2014/main" id="{0E6AC1EC-4D8D-4185-8829-9B00797C06F9}"/>
              </a:ext>
            </a:extLst>
          </p:cNvPr>
          <p:cNvSpPr>
            <a:spLocks noGrp="1"/>
          </p:cNvSpPr>
          <p:nvPr>
            <p:ph idx="1"/>
          </p:nvPr>
        </p:nvSpPr>
        <p:spPr/>
        <p:txBody>
          <a:bodyPr/>
          <a:lstStyle/>
          <a:p>
            <a:pPr>
              <a:buFont typeface="Wingdings" panose="05000000000000000000" pitchFamily="2" charset="2"/>
              <a:buChar char="§"/>
            </a:pPr>
            <a:r>
              <a:rPr lang="en-IE" dirty="0"/>
              <a:t>Finish out login and registration system.</a:t>
            </a:r>
          </a:p>
          <a:p>
            <a:pPr>
              <a:buFont typeface="Wingdings" panose="05000000000000000000" pitchFamily="2" charset="2"/>
              <a:buChar char="§"/>
            </a:pPr>
            <a:r>
              <a:rPr lang="en-IE" dirty="0"/>
              <a:t>Finish out user experience, which includes.</a:t>
            </a:r>
          </a:p>
          <a:p>
            <a:pPr lvl="1">
              <a:buFont typeface="Wingdings" panose="05000000000000000000" pitchFamily="2" charset="2"/>
              <a:buChar char="§"/>
            </a:pPr>
            <a:r>
              <a:rPr lang="en-IE" dirty="0"/>
              <a:t>Creation of workout plans</a:t>
            </a:r>
          </a:p>
          <a:p>
            <a:pPr lvl="1">
              <a:buFont typeface="Wingdings" panose="05000000000000000000" pitchFamily="2" charset="2"/>
              <a:buChar char="§"/>
            </a:pPr>
            <a:r>
              <a:rPr lang="en-IE" dirty="0"/>
              <a:t>Being able to record workouts</a:t>
            </a:r>
          </a:p>
          <a:p>
            <a:pPr lvl="1">
              <a:buFont typeface="Wingdings" panose="05000000000000000000" pitchFamily="2" charset="2"/>
              <a:buChar char="§"/>
            </a:pPr>
            <a:r>
              <a:rPr lang="en-IE" dirty="0"/>
              <a:t>PT’s being able to manage clients experience</a:t>
            </a:r>
          </a:p>
          <a:p>
            <a:pPr lvl="1">
              <a:buFont typeface="Wingdings" panose="05000000000000000000" pitchFamily="2" charset="2"/>
              <a:buChar char="§"/>
            </a:pPr>
            <a:r>
              <a:rPr lang="en-IE" dirty="0"/>
              <a:t>Exercise Form Analysis.</a:t>
            </a:r>
          </a:p>
        </p:txBody>
      </p:sp>
    </p:spTree>
    <p:extLst>
      <p:ext uri="{BB962C8B-B14F-4D97-AF65-F5344CB8AC3E}">
        <p14:creationId xmlns:p14="http://schemas.microsoft.com/office/powerpoint/2010/main" val="317090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0BF7-ADCB-4BD2-B14B-E7BE044FC51B}"/>
              </a:ext>
            </a:extLst>
          </p:cNvPr>
          <p:cNvSpPr>
            <a:spLocks noGrp="1"/>
          </p:cNvSpPr>
          <p:nvPr>
            <p:ph type="title"/>
          </p:nvPr>
        </p:nvSpPr>
        <p:spPr/>
        <p:txBody>
          <a:bodyPr/>
          <a:lstStyle/>
          <a:p>
            <a:r>
              <a:rPr lang="en-IE" dirty="0"/>
              <a:t>Technology Options / Discussion</a:t>
            </a:r>
          </a:p>
        </p:txBody>
      </p:sp>
      <p:sp>
        <p:nvSpPr>
          <p:cNvPr id="3" name="Content Placeholder 2">
            <a:extLst>
              <a:ext uri="{FF2B5EF4-FFF2-40B4-BE49-F238E27FC236}">
                <a16:creationId xmlns:a16="http://schemas.microsoft.com/office/drawing/2014/main" id="{1D3783E5-AB0E-4C73-B2A6-0FCACE5EDAEF}"/>
              </a:ext>
            </a:extLst>
          </p:cNvPr>
          <p:cNvSpPr>
            <a:spLocks noGrp="1"/>
          </p:cNvSpPr>
          <p:nvPr>
            <p:ph idx="1"/>
          </p:nvPr>
        </p:nvSpPr>
        <p:spPr/>
        <p:txBody>
          <a:bodyPr/>
          <a:lstStyle/>
          <a:p>
            <a:pPr>
              <a:buFont typeface="Wingdings" panose="05000000000000000000" pitchFamily="2" charset="2"/>
              <a:buChar char="§"/>
            </a:pPr>
            <a:r>
              <a:rPr lang="en-IE" dirty="0"/>
              <a:t>Development in Xamarin steep learning curve, lack of experience.</a:t>
            </a:r>
          </a:p>
          <a:p>
            <a:pPr>
              <a:buFont typeface="Wingdings" panose="05000000000000000000" pitchFamily="2" charset="2"/>
              <a:buChar char="§"/>
            </a:pPr>
            <a:r>
              <a:rPr lang="en-IE" dirty="0"/>
              <a:t>Using Xamarin has led to a great amount of time being spent on trying to learn and understand a completely new technology.</a:t>
            </a:r>
          </a:p>
          <a:p>
            <a:pPr>
              <a:buFont typeface="Wingdings" panose="05000000000000000000" pitchFamily="2" charset="2"/>
              <a:buChar char="§"/>
            </a:pPr>
            <a:r>
              <a:rPr lang="en-IE" dirty="0"/>
              <a:t>Might be able to achieve functionality I've developed so far in a different framework in a fraction of time already spent.</a:t>
            </a:r>
          </a:p>
        </p:txBody>
      </p:sp>
    </p:spTree>
    <p:extLst>
      <p:ext uri="{BB962C8B-B14F-4D97-AF65-F5344CB8AC3E}">
        <p14:creationId xmlns:p14="http://schemas.microsoft.com/office/powerpoint/2010/main" val="44525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5093-B0A3-4B8E-8DFB-C433C695091B}"/>
              </a:ext>
            </a:extLst>
          </p:cNvPr>
          <p:cNvSpPr>
            <a:spLocks noGrp="1"/>
          </p:cNvSpPr>
          <p:nvPr>
            <p:ph type="title"/>
          </p:nvPr>
        </p:nvSpPr>
        <p:spPr/>
        <p:txBody>
          <a:bodyPr/>
          <a:lstStyle/>
          <a:p>
            <a:r>
              <a:rPr lang="en-IE" dirty="0"/>
              <a:t>Potential Issues / Challenges</a:t>
            </a:r>
          </a:p>
        </p:txBody>
      </p:sp>
      <p:sp>
        <p:nvSpPr>
          <p:cNvPr id="3" name="Content Placeholder 2">
            <a:extLst>
              <a:ext uri="{FF2B5EF4-FFF2-40B4-BE49-F238E27FC236}">
                <a16:creationId xmlns:a16="http://schemas.microsoft.com/office/drawing/2014/main" id="{28059966-26D9-4BCC-BE4E-715307BFD213}"/>
              </a:ext>
            </a:extLst>
          </p:cNvPr>
          <p:cNvSpPr>
            <a:spLocks noGrp="1"/>
          </p:cNvSpPr>
          <p:nvPr>
            <p:ph idx="1"/>
          </p:nvPr>
        </p:nvSpPr>
        <p:spPr/>
        <p:txBody>
          <a:bodyPr/>
          <a:lstStyle/>
          <a:p>
            <a:pPr>
              <a:buFont typeface="Wingdings" panose="05000000000000000000" pitchFamily="2" charset="2"/>
              <a:buChar char="§"/>
            </a:pPr>
            <a:r>
              <a:rPr lang="en-IE" dirty="0"/>
              <a:t>The implementation of machine learning will be very tough but I find it interesting.</a:t>
            </a:r>
          </a:p>
          <a:p>
            <a:pPr>
              <a:buFont typeface="Wingdings" panose="05000000000000000000" pitchFamily="2" charset="2"/>
              <a:buChar char="§"/>
            </a:pPr>
            <a:r>
              <a:rPr lang="en-IE" dirty="0"/>
              <a:t>I find it difficult to focus and work efficiently on a project when I have to constantly jump between 2 or 3.</a:t>
            </a:r>
          </a:p>
          <a:p>
            <a:pPr>
              <a:buFont typeface="Wingdings" panose="05000000000000000000" pitchFamily="2" charset="2"/>
              <a:buChar char="§"/>
            </a:pPr>
            <a:r>
              <a:rPr lang="en-IE" dirty="0"/>
              <a:t>But I am confident I will finish :D.</a:t>
            </a:r>
          </a:p>
        </p:txBody>
      </p:sp>
    </p:spTree>
    <p:extLst>
      <p:ext uri="{BB962C8B-B14F-4D97-AF65-F5344CB8AC3E}">
        <p14:creationId xmlns:p14="http://schemas.microsoft.com/office/powerpoint/2010/main" val="152302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DF18-5F4B-4D84-892E-BEEFC02CCD93}"/>
              </a:ext>
            </a:extLst>
          </p:cNvPr>
          <p:cNvSpPr>
            <a:spLocks noGrp="1"/>
          </p:cNvSpPr>
          <p:nvPr>
            <p:ph type="ctrTitle"/>
          </p:nvPr>
        </p:nvSpPr>
        <p:spPr/>
        <p:txBody>
          <a:bodyPr/>
          <a:lstStyle/>
          <a:p>
            <a:r>
              <a:rPr lang="en-IE" dirty="0"/>
              <a:t>Thanks For Listening</a:t>
            </a:r>
            <a:br>
              <a:rPr lang="en-IE" dirty="0"/>
            </a:br>
            <a:r>
              <a:rPr lang="en-IE" dirty="0"/>
              <a:t>Any Questions !</a:t>
            </a:r>
          </a:p>
        </p:txBody>
      </p:sp>
      <p:sp>
        <p:nvSpPr>
          <p:cNvPr id="3" name="Subtitle 2">
            <a:extLst>
              <a:ext uri="{FF2B5EF4-FFF2-40B4-BE49-F238E27FC236}">
                <a16:creationId xmlns:a16="http://schemas.microsoft.com/office/drawing/2014/main" id="{7C28FCB0-AB50-4528-8C6D-DE65256A1EE4}"/>
              </a:ext>
            </a:extLst>
          </p:cNvPr>
          <p:cNvSpPr>
            <a:spLocks noGrp="1"/>
          </p:cNvSpPr>
          <p:nvPr>
            <p:ph type="subTitle" idx="1"/>
          </p:nvPr>
        </p:nvSpPr>
        <p:spPr/>
        <p:txBody>
          <a:bodyPr/>
          <a:lstStyle/>
          <a:p>
            <a:r>
              <a:rPr lang="en-IE" dirty="0"/>
              <a:t>Kevin Quinn / C00216607 / 17</a:t>
            </a:r>
            <a:r>
              <a:rPr lang="en-IE" baseline="30000" dirty="0"/>
              <a:t>th</a:t>
            </a:r>
            <a:r>
              <a:rPr lang="en-IE" dirty="0"/>
              <a:t> of January 2020.</a:t>
            </a:r>
          </a:p>
        </p:txBody>
      </p:sp>
    </p:spTree>
    <p:extLst>
      <p:ext uri="{BB962C8B-B14F-4D97-AF65-F5344CB8AC3E}">
        <p14:creationId xmlns:p14="http://schemas.microsoft.com/office/powerpoint/2010/main" val="2220069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778</Words>
  <Application>Microsoft Office PowerPoint</Application>
  <PresentationFormat>Widescreen</PresentationFormat>
  <Paragraphs>45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Ion</vt:lpstr>
      <vt:lpstr>Revolute Fitness Gym / Fitness App</vt:lpstr>
      <vt:lpstr>Project Description</vt:lpstr>
      <vt:lpstr>Work Completed </vt:lpstr>
      <vt:lpstr>Work Still To Be Done</vt:lpstr>
      <vt:lpstr>Technology Options / Discussion</vt:lpstr>
      <vt:lpstr>Potential Issues / Challenges</vt:lpstr>
      <vt:lpstr>Thanks For Listening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Revolute Fitness Gym / Fitness App</dc:title>
  <dc:creator>Kevin Quinn</dc:creator>
  <cp:lastModifiedBy>(Student) - Kevin Quinn</cp:lastModifiedBy>
  <cp:revision>7</cp:revision>
  <dcterms:created xsi:type="dcterms:W3CDTF">2020-01-16T11:28:00Z</dcterms:created>
  <dcterms:modified xsi:type="dcterms:W3CDTF">2020-01-17T10:39:16Z</dcterms:modified>
</cp:coreProperties>
</file>