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2a9d45b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2a9d45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f2a9d45b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f2a9d45b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f2a9d45b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f2a9d45b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2a9d45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2a9d45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2a9d45b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2a9d45b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2a9d45b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2a9d45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2a9d45b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2a9d45b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Canny_edge_detector" TargetMode="External"/><Relationship Id="rId4" Type="http://schemas.openxmlformats.org/officeDocument/2006/relationships/hyperlink" Target="https://en.wikipedia.org/wiki/Otsu%27s_method" TargetMode="External"/><Relationship Id="rId5" Type="http://schemas.openxmlformats.org/officeDocument/2006/relationships/hyperlink" Target="https://scikit-image.org/docs/dev/api/skimage.transform.html?highlight=hough#skimage.transform.hough_circle" TargetMode="External"/><Relationship Id="rId6" Type="http://schemas.openxmlformats.org/officeDocument/2006/relationships/hyperlink" Target="https://scikit-image.org/docs/dev/api/skimage.transform.html?highlight=hough#skimage.transform.hough_circle_peak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cikit-image.org/docs/dev/api/skimage.draw.html?#skimage.draw.circle_perimet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: </a:t>
            </a:r>
            <a:r>
              <a:rPr b="1" lang="en" sz="5200"/>
              <a:t>theBoys</a:t>
            </a:r>
            <a:endParaRPr b="1" sz="5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40: Peacock eye counting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we will be given an image of a peacock and we have to count the number of ocelli(s) in the feathers of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problem lies in the category of problems where we identify as well as count the occurance of a specific object in image. What we will basically do is match parts of the edge detections of uploaded image to a circular boundary and mark the boundary wherever the pattern matches.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are able to count as well as display the eyes in the peacock’s image.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labelling obtained is very accurate and matches the actual location of spots.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are also able to display the margin of the eye in the output.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Some ocelli which lie on the boundary or are partly hidden by the peacock’s neck are also detected.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459325" y="1489825"/>
            <a:ext cx="3296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ocelli that were detected are marked by </a:t>
            </a:r>
            <a:r>
              <a:rPr lang="en">
                <a:solidFill>
                  <a:srgbClr val="E06666"/>
                </a:solidFill>
              </a:rPr>
              <a:t>Red circles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can be changed further to get more/less ocelli.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1" y="1452125"/>
            <a:ext cx="4972326" cy="33734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4814150" y="3244475"/>
            <a:ext cx="504600" cy="4554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832950" y="2253875"/>
            <a:ext cx="504600" cy="4554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34150" y="2210850"/>
            <a:ext cx="504600" cy="4554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Used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Canny edge detector</a:t>
            </a:r>
            <a:r>
              <a:rPr lang="en" sz="2000"/>
              <a:t> to detect edges.</a:t>
            </a:r>
            <a:br>
              <a:rPr lang="en" sz="2000"/>
            </a:br>
            <a:r>
              <a:rPr lang="en" sz="2000"/>
              <a:t>Used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Otsu's method</a:t>
            </a:r>
            <a:r>
              <a:rPr lang="en" sz="2000"/>
              <a:t> to get the upper and lower threshold parameters.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Detection of eyespots is done using Circular Hough transformation.</a:t>
            </a:r>
            <a:br>
              <a:rPr lang="en" sz="2000"/>
            </a:br>
            <a:r>
              <a:rPr lang="en" sz="2000"/>
              <a:t>Used Scikit image transform library functions: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hough_circle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hough_circle_peaks</a:t>
            </a:r>
            <a:r>
              <a:rPr lang="en" sz="2000"/>
              <a:t> for detecting circles in the output of canny filter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3"/>
            </a:pPr>
            <a:r>
              <a:rPr lang="en" sz="2000"/>
              <a:t>The number of the ocelli detected is the size of the output of previous functions.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3"/>
            </a:pPr>
            <a:r>
              <a:rPr lang="en" sz="2000"/>
              <a:t>Then added the circles for the output to original image again using the scikit image function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circle_perimeter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ocelli are </a:t>
            </a:r>
            <a:r>
              <a:rPr lang="en"/>
              <a:t>elliptical</a:t>
            </a:r>
            <a:r>
              <a:rPr lang="en"/>
              <a:t> in shape. Our algorithm only detects almost </a:t>
            </a:r>
            <a:r>
              <a:rPr lang="en"/>
              <a:t>perfectly</a:t>
            </a:r>
            <a:r>
              <a:rPr lang="en"/>
              <a:t> circular ocelli.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Can be solved using </a:t>
            </a:r>
            <a:r>
              <a:rPr lang="en"/>
              <a:t>Elliptical</a:t>
            </a:r>
            <a:r>
              <a:rPr lang="en"/>
              <a:t> Hough transformation which also handles the </a:t>
            </a:r>
            <a:r>
              <a:rPr lang="en"/>
              <a:t>elliptical</a:t>
            </a:r>
            <a:r>
              <a:rPr lang="en"/>
              <a:t> edges (but takes a lot of time for detection 😞)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Canny detector also shows a lot of feathers in the edges which also affect the ocelli and gives ambiguous results sometimes.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Can be solved by taking median/gaussian blur first, then some adaptive thresholding and then ellipse/circle detection.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Thanks.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</a:t>
            </a:r>
            <a:r>
              <a:rPr lang="en" sz="2300"/>
              <a:t>eam members:</a:t>
            </a:r>
            <a:endParaRPr sz="2300"/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Astitva Gupta	, 2018101085</a:t>
            </a:r>
            <a:br>
              <a:rPr lang="en"/>
            </a:br>
            <a:r>
              <a:rPr lang="en"/>
              <a:t>Kartik Agarwal, 2018102017</a:t>
            </a:r>
            <a:br>
              <a:rPr lang="en"/>
            </a:br>
            <a:r>
              <a:rPr lang="en"/>
              <a:t>Ayan Biswas, 2019121009</a:t>
            </a:r>
            <a:br>
              <a:rPr lang="en"/>
            </a:br>
            <a:r>
              <a:rPr lang="en"/>
              <a:t>Priyanshu Madaan, 2018101097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