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" r:id="rId2"/>
    <p:sldId id="294" r:id="rId3"/>
    <p:sldId id="295" r:id="rId4"/>
    <p:sldId id="296" r:id="rId5"/>
    <p:sldId id="301" r:id="rId6"/>
    <p:sldId id="297" r:id="rId7"/>
    <p:sldId id="298" r:id="rId8"/>
    <p:sldId id="299" r:id="rId9"/>
    <p:sldId id="300" r:id="rId10"/>
    <p:sldId id="302" r:id="rId11"/>
    <p:sldId id="303" r:id="rId12"/>
    <p:sldId id="304" r:id="rId13"/>
    <p:sldId id="311" r:id="rId14"/>
    <p:sldId id="305" r:id="rId15"/>
    <p:sldId id="306" r:id="rId16"/>
    <p:sldId id="307" r:id="rId17"/>
    <p:sldId id="309" r:id="rId18"/>
    <p:sldId id="308" r:id="rId19"/>
    <p:sldId id="310" r:id="rId20"/>
    <p:sldId id="263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최재훈" initials="최" lastIdx="1" clrIdx="0">
    <p:extLst>
      <p:ext uri="{19B8F6BF-5375-455C-9EA6-DF929625EA0E}">
        <p15:presenceInfo xmlns:p15="http://schemas.microsoft.com/office/powerpoint/2012/main" userId="1bd413e5d11ed77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B31A"/>
    <a:srgbClr val="DB970B"/>
    <a:srgbClr val="FFCE33"/>
    <a:srgbClr val="BFBFBF"/>
    <a:srgbClr val="83603D"/>
    <a:srgbClr val="A77B4E"/>
    <a:srgbClr val="DC9522"/>
    <a:srgbClr val="E2A845"/>
    <a:srgbClr val="DE9B2E"/>
    <a:srgbClr val="E8B6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53" autoAdjust="0"/>
    <p:restoredTop sz="94660"/>
  </p:normalViewPr>
  <p:slideViewPr>
    <p:cSldViewPr snapToGrid="0">
      <p:cViewPr>
        <p:scale>
          <a:sx n="150" d="100"/>
          <a:sy n="150" d="100"/>
        </p:scale>
        <p:origin x="3930" y="3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986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19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677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020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611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059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877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745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00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389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813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36092-C558-47C0-9CC2-13105AFFBB57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686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" y="340426"/>
            <a:ext cx="12192000" cy="6462049"/>
            <a:chOff x="601511" y="340426"/>
            <a:chExt cx="11302971" cy="6462049"/>
          </a:xfrm>
        </p:grpSpPr>
        <p:grpSp>
          <p:nvGrpSpPr>
            <p:cNvPr id="3" name="그룹 2"/>
            <p:cNvGrpSpPr/>
            <p:nvPr/>
          </p:nvGrpSpPr>
          <p:grpSpPr>
            <a:xfrm>
              <a:off x="601511" y="1887991"/>
              <a:ext cx="11302971" cy="4914484"/>
              <a:chOff x="601511" y="1887991"/>
              <a:chExt cx="11302971" cy="4914484"/>
            </a:xfrm>
          </p:grpSpPr>
          <p:sp>
            <p:nvSpPr>
              <p:cNvPr id="58" name="모서리가 둥근 직사각형 57"/>
              <p:cNvSpPr/>
              <p:nvPr/>
            </p:nvSpPr>
            <p:spPr>
              <a:xfrm rot="919126">
                <a:off x="10853835" y="4178458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모서리가 둥근 직사각형 58"/>
              <p:cNvSpPr/>
              <p:nvPr/>
            </p:nvSpPr>
            <p:spPr>
              <a:xfrm rot="21185654">
                <a:off x="601511" y="1887991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 rot="414346" flipH="1">
                <a:off x="8004291" y="5926175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모서리가 둥근 직사각형 60"/>
              <p:cNvSpPr/>
              <p:nvPr/>
            </p:nvSpPr>
            <p:spPr>
              <a:xfrm rot="21185654">
                <a:off x="614625" y="5879888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" name="자유형 18"/>
            <p:cNvSpPr/>
            <p:nvPr/>
          </p:nvSpPr>
          <p:spPr>
            <a:xfrm>
              <a:off x="658915" y="340426"/>
              <a:ext cx="10836400" cy="6261100"/>
            </a:xfrm>
            <a:custGeom>
              <a:avLst/>
              <a:gdLst>
                <a:gd name="connsiteX0" fmla="*/ 256142 w 10836400"/>
                <a:gd name="connsiteY0" fmla="*/ 0 h 6261100"/>
                <a:gd name="connsiteX1" fmla="*/ 10580258 w 10836400"/>
                <a:gd name="connsiteY1" fmla="*/ 0 h 6261100"/>
                <a:gd name="connsiteX2" fmla="*/ 10836400 w 10836400"/>
                <a:gd name="connsiteY2" fmla="*/ 256142 h 6261100"/>
                <a:gd name="connsiteX3" fmla="*/ 10836400 w 10836400"/>
                <a:gd name="connsiteY3" fmla="*/ 6004958 h 6261100"/>
                <a:gd name="connsiteX4" fmla="*/ 10580258 w 10836400"/>
                <a:gd name="connsiteY4" fmla="*/ 6261100 h 6261100"/>
                <a:gd name="connsiteX5" fmla="*/ 256142 w 10836400"/>
                <a:gd name="connsiteY5" fmla="*/ 6261100 h 6261100"/>
                <a:gd name="connsiteX6" fmla="*/ 0 w 10836400"/>
                <a:gd name="connsiteY6" fmla="*/ 6004958 h 6261100"/>
                <a:gd name="connsiteX7" fmla="*/ 0 w 10836400"/>
                <a:gd name="connsiteY7" fmla="*/ 4314765 h 6261100"/>
                <a:gd name="connsiteX8" fmla="*/ 102126 w 10836400"/>
                <a:gd name="connsiteY8" fmla="*/ 4314765 h 6261100"/>
                <a:gd name="connsiteX9" fmla="*/ 279236 w 10836400"/>
                <a:gd name="connsiteY9" fmla="*/ 4137655 h 6261100"/>
                <a:gd name="connsiteX10" fmla="*/ 279236 w 10836400"/>
                <a:gd name="connsiteY10" fmla="*/ 2123445 h 6261100"/>
                <a:gd name="connsiteX11" fmla="*/ 102126 w 10836400"/>
                <a:gd name="connsiteY11" fmla="*/ 1946335 h 6261100"/>
                <a:gd name="connsiteX12" fmla="*/ 0 w 10836400"/>
                <a:gd name="connsiteY12" fmla="*/ 1946335 h 6261100"/>
                <a:gd name="connsiteX13" fmla="*/ 0 w 10836400"/>
                <a:gd name="connsiteY13" fmla="*/ 256142 h 6261100"/>
                <a:gd name="connsiteX14" fmla="*/ 256142 w 10836400"/>
                <a:gd name="connsiteY14" fmla="*/ 0 h 626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6400" h="6261100">
                  <a:moveTo>
                    <a:pt x="256142" y="0"/>
                  </a:moveTo>
                  <a:lnTo>
                    <a:pt x="10580258" y="0"/>
                  </a:lnTo>
                  <a:cubicBezTo>
                    <a:pt x="10721721" y="0"/>
                    <a:pt x="10836400" y="114679"/>
                    <a:pt x="10836400" y="256142"/>
                  </a:cubicBezTo>
                  <a:lnTo>
                    <a:pt x="10836400" y="6004958"/>
                  </a:lnTo>
                  <a:cubicBezTo>
                    <a:pt x="10836400" y="6146421"/>
                    <a:pt x="10721721" y="6261100"/>
                    <a:pt x="10580258" y="6261100"/>
                  </a:cubicBezTo>
                  <a:lnTo>
                    <a:pt x="256142" y="6261100"/>
                  </a:lnTo>
                  <a:cubicBezTo>
                    <a:pt x="114679" y="6261100"/>
                    <a:pt x="0" y="6146421"/>
                    <a:pt x="0" y="6004958"/>
                  </a:cubicBezTo>
                  <a:lnTo>
                    <a:pt x="0" y="4314765"/>
                  </a:lnTo>
                  <a:lnTo>
                    <a:pt x="102126" y="4314765"/>
                  </a:lnTo>
                  <a:cubicBezTo>
                    <a:pt x="199941" y="4314765"/>
                    <a:pt x="279236" y="4235470"/>
                    <a:pt x="279236" y="4137655"/>
                  </a:cubicBezTo>
                  <a:lnTo>
                    <a:pt x="279236" y="2123445"/>
                  </a:lnTo>
                  <a:cubicBezTo>
                    <a:pt x="279236" y="2025630"/>
                    <a:pt x="199941" y="1946335"/>
                    <a:pt x="102126" y="1946335"/>
                  </a:cubicBezTo>
                  <a:lnTo>
                    <a:pt x="0" y="1946335"/>
                  </a:lnTo>
                  <a:lnTo>
                    <a:pt x="0" y="256142"/>
                  </a:lnTo>
                  <a:cubicBezTo>
                    <a:pt x="0" y="114679"/>
                    <a:pt x="114679" y="0"/>
                    <a:pt x="256142" y="0"/>
                  </a:cubicBezTo>
                  <a:close/>
                </a:path>
              </a:pathLst>
            </a:cu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양쪽 모서리가 둥근 사각형 26"/>
            <p:cNvSpPr/>
            <p:nvPr/>
          </p:nvSpPr>
          <p:spPr>
            <a:xfrm rot="5400000">
              <a:off x="10479375" y="3302701"/>
              <a:ext cx="2368430" cy="33655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5721350" y="340426"/>
              <a:ext cx="632012" cy="6261100"/>
            </a:xfrm>
            <a:prstGeom prst="roundRect">
              <a:avLst>
                <a:gd name="adj" fmla="val 0"/>
              </a:avLst>
            </a:prstGeom>
            <a:solidFill>
              <a:srgbClr val="F6B3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양쪽 모서리가 둥근 사각형 20"/>
            <p:cNvSpPr/>
            <p:nvPr/>
          </p:nvSpPr>
          <p:spPr>
            <a:xfrm rot="16200000">
              <a:off x="4143375" y="3305876"/>
              <a:ext cx="3727450" cy="330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B97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6258075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사다리꼴 56"/>
            <p:cNvSpPr/>
            <p:nvPr/>
          </p:nvSpPr>
          <p:spPr>
            <a:xfrm rot="5400000">
              <a:off x="4165256" y="2256575"/>
              <a:ext cx="6261099" cy="2428808"/>
            </a:xfrm>
            <a:prstGeom prst="trapezoid">
              <a:avLst>
                <a:gd name="adj" fmla="val 8267"/>
              </a:avLst>
            </a:prstGeom>
            <a:solidFill>
              <a:schemeClr val="tx1">
                <a:alpha val="53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5913718" y="573974"/>
              <a:ext cx="5127584" cy="5864926"/>
              <a:chOff x="5913718" y="573974"/>
              <a:chExt cx="5127584" cy="5864926"/>
            </a:xfrm>
          </p:grpSpPr>
          <p:sp>
            <p:nvSpPr>
              <p:cNvPr id="47" name="직사각형 46"/>
              <p:cNvSpPr/>
              <p:nvPr/>
            </p:nvSpPr>
            <p:spPr>
              <a:xfrm>
                <a:off x="6172199" y="573974"/>
                <a:ext cx="4869103" cy="58649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8" name="그룹 47"/>
              <p:cNvGrpSpPr/>
              <p:nvPr/>
            </p:nvGrpSpPr>
            <p:grpSpPr>
              <a:xfrm>
                <a:off x="5913718" y="2156404"/>
                <a:ext cx="575982" cy="136338"/>
                <a:chOff x="5878606" y="2474259"/>
                <a:chExt cx="575982" cy="136338"/>
              </a:xfrm>
            </p:grpSpPr>
            <p:sp>
              <p:nvSpPr>
                <p:cNvPr id="49" name="타원 48"/>
                <p:cNvSpPr/>
                <p:nvPr/>
              </p:nvSpPr>
              <p:spPr>
                <a:xfrm>
                  <a:off x="6318250" y="2474259"/>
                  <a:ext cx="136338" cy="136338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0" name="타원 49"/>
                <p:cNvSpPr/>
                <p:nvPr/>
              </p:nvSpPr>
              <p:spPr>
                <a:xfrm>
                  <a:off x="5878606" y="2474259"/>
                  <a:ext cx="136338" cy="136338"/>
                </a:xfrm>
                <a:prstGeom prst="ellipse">
                  <a:avLst/>
                </a:prstGeom>
                <a:solidFill>
                  <a:srgbClr val="83603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1" name="직사각형 50"/>
                <p:cNvSpPr/>
                <p:nvPr/>
              </p:nvSpPr>
              <p:spPr>
                <a:xfrm>
                  <a:off x="5924550" y="2514627"/>
                  <a:ext cx="461869" cy="4998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2" name="그룹 51"/>
              <p:cNvGrpSpPr/>
              <p:nvPr/>
            </p:nvGrpSpPr>
            <p:grpSpPr>
              <a:xfrm>
                <a:off x="5913718" y="4551250"/>
                <a:ext cx="575982" cy="136338"/>
                <a:chOff x="5878606" y="2474259"/>
                <a:chExt cx="575982" cy="136338"/>
              </a:xfrm>
            </p:grpSpPr>
            <p:sp>
              <p:nvSpPr>
                <p:cNvPr id="53" name="타원 52"/>
                <p:cNvSpPr/>
                <p:nvPr/>
              </p:nvSpPr>
              <p:spPr>
                <a:xfrm>
                  <a:off x="6318250" y="2474259"/>
                  <a:ext cx="136338" cy="136338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4" name="타원 53"/>
                <p:cNvSpPr/>
                <p:nvPr/>
              </p:nvSpPr>
              <p:spPr>
                <a:xfrm>
                  <a:off x="5878606" y="2474259"/>
                  <a:ext cx="136338" cy="136338"/>
                </a:xfrm>
                <a:prstGeom prst="ellipse">
                  <a:avLst/>
                </a:prstGeom>
                <a:solidFill>
                  <a:srgbClr val="83603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5" name="직사각형 54"/>
                <p:cNvSpPr/>
                <p:nvPr/>
              </p:nvSpPr>
              <p:spPr>
                <a:xfrm>
                  <a:off x="5924550" y="2514627"/>
                  <a:ext cx="461869" cy="4998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sp>
        <p:nvSpPr>
          <p:cNvPr id="63" name="직사각형 62"/>
          <p:cNvSpPr/>
          <p:nvPr/>
        </p:nvSpPr>
        <p:spPr>
          <a:xfrm>
            <a:off x="838441" y="977617"/>
            <a:ext cx="4036276" cy="18392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1"/>
                </a:solidFill>
              </a:rPr>
              <a:t>My Mind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</a:rPr>
              <a:t>1334609 </a:t>
            </a:r>
            <a:r>
              <a:rPr lang="ko-KR" altLang="en-US" dirty="0">
                <a:solidFill>
                  <a:schemeClr val="bg1"/>
                </a:solidFill>
              </a:rPr>
              <a:t>최재훈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BB4602C3-41D3-48BA-9EAF-A148F441B5B1}"/>
              </a:ext>
            </a:extLst>
          </p:cNvPr>
          <p:cNvSpPr/>
          <p:nvPr/>
        </p:nvSpPr>
        <p:spPr>
          <a:xfrm>
            <a:off x="6345966" y="890776"/>
            <a:ext cx="2485554" cy="505113"/>
          </a:xfrm>
          <a:prstGeom prst="foldedCorner">
            <a:avLst>
              <a:gd name="adj" fmla="val 33908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298DDD-7D88-40D4-9F76-DF25E6CBEAFE}"/>
              </a:ext>
            </a:extLst>
          </p:cNvPr>
          <p:cNvSpPr txBox="1"/>
          <p:nvPr/>
        </p:nvSpPr>
        <p:spPr>
          <a:xfrm>
            <a:off x="6778683" y="852675"/>
            <a:ext cx="1383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목  차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6496752-733B-42F2-9F4B-AD9E48A207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9964" b="60669" l="20163" r="39513">
                        <a14:backgroundMark x1="30000" y1="53000" x2="30000" y2="53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744" t="37376" r="58068" b="36743"/>
          <a:stretch/>
        </p:blipFill>
        <p:spPr>
          <a:xfrm>
            <a:off x="6404008" y="556703"/>
            <a:ext cx="786750" cy="8418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0ED2308-FFEA-4CB8-A88C-1319D19E7DB7}"/>
              </a:ext>
            </a:extLst>
          </p:cNvPr>
          <p:cNvSpPr txBox="1"/>
          <p:nvPr/>
        </p:nvSpPr>
        <p:spPr>
          <a:xfrm>
            <a:off x="6565311" y="1571338"/>
            <a:ext cx="4480714" cy="4649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/>
              <a:t>개발 동기와 목표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/>
              <a:t>추가적으로 활용한 것과 접속 방법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/>
              <a:t>화면 구성도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/>
              <a:t>DB </a:t>
            </a:r>
            <a:r>
              <a:rPr lang="ko-KR" altLang="en-US" sz="2000" dirty="0"/>
              <a:t>구성도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/>
              <a:t>Login Page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/>
              <a:t>회원가입 </a:t>
            </a:r>
            <a:r>
              <a:rPr lang="en-US" altLang="ko-KR" sz="2000" dirty="0"/>
              <a:t>Page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/>
              <a:t>Main Page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/>
              <a:t>Draw Page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/>
              <a:t>개선점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/>
              <a:t> </a:t>
            </a:r>
            <a:r>
              <a:rPr lang="en-US" altLang="ko-KR" sz="2000" dirty="0" err="1"/>
              <a:t>QnA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704586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40345" y="708927"/>
            <a:ext cx="12192000" cy="6462049"/>
            <a:chOff x="601511" y="340426"/>
            <a:chExt cx="11302971" cy="6462049"/>
          </a:xfrm>
        </p:grpSpPr>
        <p:grpSp>
          <p:nvGrpSpPr>
            <p:cNvPr id="3" name="그룹 2"/>
            <p:cNvGrpSpPr/>
            <p:nvPr/>
          </p:nvGrpSpPr>
          <p:grpSpPr>
            <a:xfrm>
              <a:off x="601511" y="1887991"/>
              <a:ext cx="11302971" cy="4914484"/>
              <a:chOff x="601511" y="1887991"/>
              <a:chExt cx="11302971" cy="4914484"/>
            </a:xfrm>
          </p:grpSpPr>
          <p:sp>
            <p:nvSpPr>
              <p:cNvPr id="58" name="모서리가 둥근 직사각형 57"/>
              <p:cNvSpPr/>
              <p:nvPr/>
            </p:nvSpPr>
            <p:spPr>
              <a:xfrm rot="919126">
                <a:off x="10853835" y="4178458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모서리가 둥근 직사각형 58"/>
              <p:cNvSpPr/>
              <p:nvPr/>
            </p:nvSpPr>
            <p:spPr>
              <a:xfrm rot="21185654">
                <a:off x="601511" y="1887991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 rot="414346" flipH="1">
                <a:off x="8004291" y="5926175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모서리가 둥근 직사각형 60"/>
              <p:cNvSpPr/>
              <p:nvPr/>
            </p:nvSpPr>
            <p:spPr>
              <a:xfrm rot="21185654">
                <a:off x="614625" y="5879888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" name="자유형 18"/>
            <p:cNvSpPr/>
            <p:nvPr/>
          </p:nvSpPr>
          <p:spPr>
            <a:xfrm>
              <a:off x="658915" y="340426"/>
              <a:ext cx="10836400" cy="6261100"/>
            </a:xfrm>
            <a:custGeom>
              <a:avLst/>
              <a:gdLst>
                <a:gd name="connsiteX0" fmla="*/ 256142 w 10836400"/>
                <a:gd name="connsiteY0" fmla="*/ 0 h 6261100"/>
                <a:gd name="connsiteX1" fmla="*/ 10580258 w 10836400"/>
                <a:gd name="connsiteY1" fmla="*/ 0 h 6261100"/>
                <a:gd name="connsiteX2" fmla="*/ 10836400 w 10836400"/>
                <a:gd name="connsiteY2" fmla="*/ 256142 h 6261100"/>
                <a:gd name="connsiteX3" fmla="*/ 10836400 w 10836400"/>
                <a:gd name="connsiteY3" fmla="*/ 6004958 h 6261100"/>
                <a:gd name="connsiteX4" fmla="*/ 10580258 w 10836400"/>
                <a:gd name="connsiteY4" fmla="*/ 6261100 h 6261100"/>
                <a:gd name="connsiteX5" fmla="*/ 256142 w 10836400"/>
                <a:gd name="connsiteY5" fmla="*/ 6261100 h 6261100"/>
                <a:gd name="connsiteX6" fmla="*/ 0 w 10836400"/>
                <a:gd name="connsiteY6" fmla="*/ 6004958 h 6261100"/>
                <a:gd name="connsiteX7" fmla="*/ 0 w 10836400"/>
                <a:gd name="connsiteY7" fmla="*/ 4314765 h 6261100"/>
                <a:gd name="connsiteX8" fmla="*/ 102126 w 10836400"/>
                <a:gd name="connsiteY8" fmla="*/ 4314765 h 6261100"/>
                <a:gd name="connsiteX9" fmla="*/ 279236 w 10836400"/>
                <a:gd name="connsiteY9" fmla="*/ 4137655 h 6261100"/>
                <a:gd name="connsiteX10" fmla="*/ 279236 w 10836400"/>
                <a:gd name="connsiteY10" fmla="*/ 2123445 h 6261100"/>
                <a:gd name="connsiteX11" fmla="*/ 102126 w 10836400"/>
                <a:gd name="connsiteY11" fmla="*/ 1946335 h 6261100"/>
                <a:gd name="connsiteX12" fmla="*/ 0 w 10836400"/>
                <a:gd name="connsiteY12" fmla="*/ 1946335 h 6261100"/>
                <a:gd name="connsiteX13" fmla="*/ 0 w 10836400"/>
                <a:gd name="connsiteY13" fmla="*/ 256142 h 6261100"/>
                <a:gd name="connsiteX14" fmla="*/ 256142 w 10836400"/>
                <a:gd name="connsiteY14" fmla="*/ 0 h 626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6400" h="6261100">
                  <a:moveTo>
                    <a:pt x="256142" y="0"/>
                  </a:moveTo>
                  <a:lnTo>
                    <a:pt x="10580258" y="0"/>
                  </a:lnTo>
                  <a:cubicBezTo>
                    <a:pt x="10721721" y="0"/>
                    <a:pt x="10836400" y="114679"/>
                    <a:pt x="10836400" y="256142"/>
                  </a:cubicBezTo>
                  <a:lnTo>
                    <a:pt x="10836400" y="6004958"/>
                  </a:lnTo>
                  <a:cubicBezTo>
                    <a:pt x="10836400" y="6146421"/>
                    <a:pt x="10721721" y="6261100"/>
                    <a:pt x="10580258" y="6261100"/>
                  </a:cubicBezTo>
                  <a:lnTo>
                    <a:pt x="256142" y="6261100"/>
                  </a:lnTo>
                  <a:cubicBezTo>
                    <a:pt x="114679" y="6261100"/>
                    <a:pt x="0" y="6146421"/>
                    <a:pt x="0" y="6004958"/>
                  </a:cubicBezTo>
                  <a:lnTo>
                    <a:pt x="0" y="4314765"/>
                  </a:lnTo>
                  <a:lnTo>
                    <a:pt x="102126" y="4314765"/>
                  </a:lnTo>
                  <a:cubicBezTo>
                    <a:pt x="199941" y="4314765"/>
                    <a:pt x="279236" y="4235470"/>
                    <a:pt x="279236" y="4137655"/>
                  </a:cubicBezTo>
                  <a:lnTo>
                    <a:pt x="279236" y="2123445"/>
                  </a:lnTo>
                  <a:cubicBezTo>
                    <a:pt x="279236" y="2025630"/>
                    <a:pt x="199941" y="1946335"/>
                    <a:pt x="102126" y="1946335"/>
                  </a:cubicBezTo>
                  <a:lnTo>
                    <a:pt x="0" y="1946335"/>
                  </a:lnTo>
                  <a:lnTo>
                    <a:pt x="0" y="256142"/>
                  </a:lnTo>
                  <a:cubicBezTo>
                    <a:pt x="0" y="114679"/>
                    <a:pt x="114679" y="0"/>
                    <a:pt x="256142" y="0"/>
                  </a:cubicBezTo>
                  <a:close/>
                </a:path>
              </a:pathLst>
            </a:cu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양쪽 모서리가 둥근 사각형 26"/>
            <p:cNvSpPr/>
            <p:nvPr/>
          </p:nvSpPr>
          <p:spPr>
            <a:xfrm rot="5400000">
              <a:off x="10479375" y="3302701"/>
              <a:ext cx="2368430" cy="33655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5721350" y="340426"/>
              <a:ext cx="632012" cy="6261100"/>
            </a:xfrm>
            <a:prstGeom prst="roundRect">
              <a:avLst>
                <a:gd name="adj" fmla="val 0"/>
              </a:avLst>
            </a:prstGeom>
            <a:solidFill>
              <a:srgbClr val="F6B3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양쪽 모서리가 둥근 사각형 20"/>
            <p:cNvSpPr/>
            <p:nvPr/>
          </p:nvSpPr>
          <p:spPr>
            <a:xfrm rot="16200000">
              <a:off x="4143375" y="3305876"/>
              <a:ext cx="3727450" cy="330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B97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6258075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사다리꼴 56"/>
            <p:cNvSpPr/>
            <p:nvPr/>
          </p:nvSpPr>
          <p:spPr>
            <a:xfrm rot="5400000">
              <a:off x="4165256" y="2256575"/>
              <a:ext cx="6261099" cy="2428808"/>
            </a:xfrm>
            <a:prstGeom prst="trapezoid">
              <a:avLst>
                <a:gd name="adj" fmla="val 8267"/>
              </a:avLst>
            </a:prstGeom>
            <a:solidFill>
              <a:schemeClr val="tx1">
                <a:alpha val="53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110313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172199" y="573974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5800828" y="2156404"/>
              <a:ext cx="575982" cy="136338"/>
              <a:chOff x="5878606" y="2474259"/>
              <a:chExt cx="575982" cy="136338"/>
            </a:xfrm>
          </p:grpSpPr>
          <p:sp>
            <p:nvSpPr>
              <p:cNvPr id="49" name="타원 48"/>
              <p:cNvSpPr/>
              <p:nvPr/>
            </p:nvSpPr>
            <p:spPr>
              <a:xfrm>
                <a:off x="6318250" y="2474259"/>
                <a:ext cx="136338" cy="136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5878606" y="2474259"/>
                <a:ext cx="136338" cy="136338"/>
              </a:xfrm>
              <a:prstGeom prst="ellipse">
                <a:avLst/>
              </a:prstGeom>
              <a:solidFill>
                <a:srgbClr val="8360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5924550" y="2514627"/>
                <a:ext cx="461869" cy="499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5800828" y="4551250"/>
              <a:ext cx="575982" cy="136338"/>
              <a:chOff x="5878606" y="2474259"/>
              <a:chExt cx="575982" cy="136338"/>
            </a:xfrm>
          </p:grpSpPr>
          <p:sp>
            <p:nvSpPr>
              <p:cNvPr id="53" name="타원 52"/>
              <p:cNvSpPr/>
              <p:nvPr/>
            </p:nvSpPr>
            <p:spPr>
              <a:xfrm>
                <a:off x="6318250" y="2474259"/>
                <a:ext cx="136338" cy="136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5878606" y="2474259"/>
                <a:ext cx="136338" cy="136338"/>
              </a:xfrm>
              <a:prstGeom prst="ellipse">
                <a:avLst/>
              </a:prstGeom>
              <a:solidFill>
                <a:srgbClr val="8360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5924550" y="2514627"/>
                <a:ext cx="461869" cy="499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511D2040-FB73-4EFE-98F1-DD1EA3ED6734}"/>
              </a:ext>
            </a:extLst>
          </p:cNvPr>
          <p:cNvGrpSpPr/>
          <p:nvPr/>
        </p:nvGrpSpPr>
        <p:grpSpPr>
          <a:xfrm>
            <a:off x="662090" y="743395"/>
            <a:ext cx="2485554" cy="407434"/>
            <a:chOff x="1248295" y="636084"/>
            <a:chExt cx="2485554" cy="407434"/>
          </a:xfrm>
        </p:grpSpPr>
        <p:sp>
          <p:nvSpPr>
            <p:cNvPr id="26" name="사각형: 모서리가 접힌 도형 25">
              <a:extLst>
                <a:ext uri="{FF2B5EF4-FFF2-40B4-BE49-F238E27FC236}">
                  <a16:creationId xmlns:a16="http://schemas.microsoft.com/office/drawing/2014/main" id="{A0D852EC-FC54-4941-952F-F4E00609E75C}"/>
                </a:ext>
              </a:extLst>
            </p:cNvPr>
            <p:cNvSpPr/>
            <p:nvPr/>
          </p:nvSpPr>
          <p:spPr>
            <a:xfrm>
              <a:off x="1248295" y="674186"/>
              <a:ext cx="2485554" cy="369332"/>
            </a:xfrm>
            <a:prstGeom prst="foldedCorner">
              <a:avLst>
                <a:gd name="adj" fmla="val 33908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2805B06-BC53-46DD-814F-5C99B086FA14}"/>
                </a:ext>
              </a:extLst>
            </p:cNvPr>
            <p:cNvSpPr txBox="1"/>
            <p:nvPr/>
          </p:nvSpPr>
          <p:spPr>
            <a:xfrm>
              <a:off x="1681012" y="636084"/>
              <a:ext cx="13099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Main Page</a:t>
              </a:r>
              <a:endPara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1EAB7670-7F3B-4E61-ACED-02B142793D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8000" y1="45000" x2="48000" y2="45000"/>
                        <a14:foregroundMark x1="68500" y1="48500" x2="68500" y2="48500"/>
                        <a14:backgroundMark x1="32000" y1="54000" x2="32000" y2="54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926" t="36446" r="64427" b="38056"/>
          <a:stretch/>
        </p:blipFill>
        <p:spPr>
          <a:xfrm>
            <a:off x="669339" y="323339"/>
            <a:ext cx="594211" cy="771176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66A8BB4E-63ED-420D-BBB2-8854401F33C0}"/>
              </a:ext>
            </a:extLst>
          </p:cNvPr>
          <p:cNvGrpSpPr/>
          <p:nvPr/>
        </p:nvGrpSpPr>
        <p:grpSpPr>
          <a:xfrm>
            <a:off x="6296889" y="924954"/>
            <a:ext cx="4073303" cy="451749"/>
            <a:chOff x="6296889" y="924954"/>
            <a:chExt cx="4073303" cy="451749"/>
          </a:xfrm>
        </p:grpSpPr>
        <p:sp>
          <p:nvSpPr>
            <p:cNvPr id="31" name="말풍선: 모서리가 둥근 사각형 30">
              <a:extLst>
                <a:ext uri="{FF2B5EF4-FFF2-40B4-BE49-F238E27FC236}">
                  <a16:creationId xmlns:a16="http://schemas.microsoft.com/office/drawing/2014/main" id="{B6333D4B-797D-441B-91BC-A4693F23C306}"/>
                </a:ext>
              </a:extLst>
            </p:cNvPr>
            <p:cNvSpPr/>
            <p:nvPr/>
          </p:nvSpPr>
          <p:spPr>
            <a:xfrm>
              <a:off x="6296889" y="924954"/>
              <a:ext cx="4073303" cy="451749"/>
            </a:xfrm>
            <a:prstGeom prst="wedgeRoundRectCallout">
              <a:avLst>
                <a:gd name="adj1" fmla="val -56736"/>
                <a:gd name="adj2" fmla="val -35364"/>
                <a:gd name="adj3" fmla="val 1666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81DFD3F-BEB6-46CA-A1D8-C663B4655010}"/>
                </a:ext>
              </a:extLst>
            </p:cNvPr>
            <p:cNvSpPr txBox="1"/>
            <p:nvPr/>
          </p:nvSpPr>
          <p:spPr>
            <a:xfrm>
              <a:off x="6340233" y="966075"/>
              <a:ext cx="36266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User Information</a:t>
              </a:r>
              <a:endParaRPr lang="ko-KR" altLang="en-US" sz="20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64BBE198-F549-472A-BF5E-491974DC3DC4}"/>
              </a:ext>
            </a:extLst>
          </p:cNvPr>
          <p:cNvSpPr txBox="1"/>
          <p:nvPr/>
        </p:nvSpPr>
        <p:spPr>
          <a:xfrm>
            <a:off x="6315479" y="4605312"/>
            <a:ext cx="4434227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자세한 정보 보기 버튼을 클릭하면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</a:t>
            </a:r>
            <a:r>
              <a:rPr lang="ko-KR" altLang="en-US" dirty="0"/>
              <a:t>보유 포인트와 맞춘 문제 개수를 표시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(</a:t>
            </a:r>
            <a:r>
              <a:rPr lang="ko-KR" altLang="en-US" dirty="0" err="1"/>
              <a:t>애니매이션</a:t>
            </a:r>
            <a:r>
              <a:rPr lang="ko-KR" altLang="en-US" dirty="0"/>
              <a:t> 적용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E2ED561-F877-418A-B3CC-AB94931600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597" y="4302562"/>
            <a:ext cx="4843575" cy="192745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74A197C-E6AA-4A79-992F-CBBE15A7C9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0042" y="1490928"/>
            <a:ext cx="4792406" cy="304894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F7EC15CF-A595-4A2D-B243-740DDD6489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495" y="1569887"/>
            <a:ext cx="4811356" cy="1666875"/>
          </a:xfrm>
          <a:prstGeom prst="rect">
            <a:avLst/>
          </a:prstGeom>
        </p:spPr>
      </p:pic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51934AA3-2E26-4C26-9B7B-F562D51119D9}"/>
              </a:ext>
            </a:extLst>
          </p:cNvPr>
          <p:cNvSpPr/>
          <p:nvPr/>
        </p:nvSpPr>
        <p:spPr>
          <a:xfrm>
            <a:off x="2355256" y="3318334"/>
            <a:ext cx="1375924" cy="866740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70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395951"/>
            <a:ext cx="12192000" cy="6462049"/>
            <a:chOff x="601511" y="340426"/>
            <a:chExt cx="11302971" cy="6462049"/>
          </a:xfrm>
        </p:grpSpPr>
        <p:grpSp>
          <p:nvGrpSpPr>
            <p:cNvPr id="3" name="그룹 2"/>
            <p:cNvGrpSpPr/>
            <p:nvPr/>
          </p:nvGrpSpPr>
          <p:grpSpPr>
            <a:xfrm>
              <a:off x="601511" y="1887991"/>
              <a:ext cx="11302971" cy="4914484"/>
              <a:chOff x="601511" y="1887991"/>
              <a:chExt cx="11302971" cy="4914484"/>
            </a:xfrm>
          </p:grpSpPr>
          <p:sp>
            <p:nvSpPr>
              <p:cNvPr id="58" name="모서리가 둥근 직사각형 57"/>
              <p:cNvSpPr/>
              <p:nvPr/>
            </p:nvSpPr>
            <p:spPr>
              <a:xfrm rot="919126">
                <a:off x="10853835" y="4178458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모서리가 둥근 직사각형 58"/>
              <p:cNvSpPr/>
              <p:nvPr/>
            </p:nvSpPr>
            <p:spPr>
              <a:xfrm rot="21185654">
                <a:off x="601511" y="1887991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 rot="414346" flipH="1">
                <a:off x="8004291" y="5926175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모서리가 둥근 직사각형 60"/>
              <p:cNvSpPr/>
              <p:nvPr/>
            </p:nvSpPr>
            <p:spPr>
              <a:xfrm rot="21185654">
                <a:off x="614625" y="5879888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" name="자유형 18"/>
            <p:cNvSpPr/>
            <p:nvPr/>
          </p:nvSpPr>
          <p:spPr>
            <a:xfrm>
              <a:off x="658915" y="340426"/>
              <a:ext cx="10836400" cy="6261100"/>
            </a:xfrm>
            <a:custGeom>
              <a:avLst/>
              <a:gdLst>
                <a:gd name="connsiteX0" fmla="*/ 256142 w 10836400"/>
                <a:gd name="connsiteY0" fmla="*/ 0 h 6261100"/>
                <a:gd name="connsiteX1" fmla="*/ 10580258 w 10836400"/>
                <a:gd name="connsiteY1" fmla="*/ 0 h 6261100"/>
                <a:gd name="connsiteX2" fmla="*/ 10836400 w 10836400"/>
                <a:gd name="connsiteY2" fmla="*/ 256142 h 6261100"/>
                <a:gd name="connsiteX3" fmla="*/ 10836400 w 10836400"/>
                <a:gd name="connsiteY3" fmla="*/ 6004958 h 6261100"/>
                <a:gd name="connsiteX4" fmla="*/ 10580258 w 10836400"/>
                <a:gd name="connsiteY4" fmla="*/ 6261100 h 6261100"/>
                <a:gd name="connsiteX5" fmla="*/ 256142 w 10836400"/>
                <a:gd name="connsiteY5" fmla="*/ 6261100 h 6261100"/>
                <a:gd name="connsiteX6" fmla="*/ 0 w 10836400"/>
                <a:gd name="connsiteY6" fmla="*/ 6004958 h 6261100"/>
                <a:gd name="connsiteX7" fmla="*/ 0 w 10836400"/>
                <a:gd name="connsiteY7" fmla="*/ 4314765 h 6261100"/>
                <a:gd name="connsiteX8" fmla="*/ 102126 w 10836400"/>
                <a:gd name="connsiteY8" fmla="*/ 4314765 h 6261100"/>
                <a:gd name="connsiteX9" fmla="*/ 279236 w 10836400"/>
                <a:gd name="connsiteY9" fmla="*/ 4137655 h 6261100"/>
                <a:gd name="connsiteX10" fmla="*/ 279236 w 10836400"/>
                <a:gd name="connsiteY10" fmla="*/ 2123445 h 6261100"/>
                <a:gd name="connsiteX11" fmla="*/ 102126 w 10836400"/>
                <a:gd name="connsiteY11" fmla="*/ 1946335 h 6261100"/>
                <a:gd name="connsiteX12" fmla="*/ 0 w 10836400"/>
                <a:gd name="connsiteY12" fmla="*/ 1946335 h 6261100"/>
                <a:gd name="connsiteX13" fmla="*/ 0 w 10836400"/>
                <a:gd name="connsiteY13" fmla="*/ 256142 h 6261100"/>
                <a:gd name="connsiteX14" fmla="*/ 256142 w 10836400"/>
                <a:gd name="connsiteY14" fmla="*/ 0 h 626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6400" h="6261100">
                  <a:moveTo>
                    <a:pt x="256142" y="0"/>
                  </a:moveTo>
                  <a:lnTo>
                    <a:pt x="10580258" y="0"/>
                  </a:lnTo>
                  <a:cubicBezTo>
                    <a:pt x="10721721" y="0"/>
                    <a:pt x="10836400" y="114679"/>
                    <a:pt x="10836400" y="256142"/>
                  </a:cubicBezTo>
                  <a:lnTo>
                    <a:pt x="10836400" y="6004958"/>
                  </a:lnTo>
                  <a:cubicBezTo>
                    <a:pt x="10836400" y="6146421"/>
                    <a:pt x="10721721" y="6261100"/>
                    <a:pt x="10580258" y="6261100"/>
                  </a:cubicBezTo>
                  <a:lnTo>
                    <a:pt x="256142" y="6261100"/>
                  </a:lnTo>
                  <a:cubicBezTo>
                    <a:pt x="114679" y="6261100"/>
                    <a:pt x="0" y="6146421"/>
                    <a:pt x="0" y="6004958"/>
                  </a:cubicBezTo>
                  <a:lnTo>
                    <a:pt x="0" y="4314765"/>
                  </a:lnTo>
                  <a:lnTo>
                    <a:pt x="102126" y="4314765"/>
                  </a:lnTo>
                  <a:cubicBezTo>
                    <a:pt x="199941" y="4314765"/>
                    <a:pt x="279236" y="4235470"/>
                    <a:pt x="279236" y="4137655"/>
                  </a:cubicBezTo>
                  <a:lnTo>
                    <a:pt x="279236" y="2123445"/>
                  </a:lnTo>
                  <a:cubicBezTo>
                    <a:pt x="279236" y="2025630"/>
                    <a:pt x="199941" y="1946335"/>
                    <a:pt x="102126" y="1946335"/>
                  </a:cubicBezTo>
                  <a:lnTo>
                    <a:pt x="0" y="1946335"/>
                  </a:lnTo>
                  <a:lnTo>
                    <a:pt x="0" y="256142"/>
                  </a:lnTo>
                  <a:cubicBezTo>
                    <a:pt x="0" y="114679"/>
                    <a:pt x="114679" y="0"/>
                    <a:pt x="256142" y="0"/>
                  </a:cubicBezTo>
                  <a:close/>
                </a:path>
              </a:pathLst>
            </a:cu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양쪽 모서리가 둥근 사각형 26"/>
            <p:cNvSpPr/>
            <p:nvPr/>
          </p:nvSpPr>
          <p:spPr>
            <a:xfrm rot="5400000">
              <a:off x="10479375" y="3302701"/>
              <a:ext cx="2368430" cy="33655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5721350" y="340426"/>
              <a:ext cx="632012" cy="6261100"/>
            </a:xfrm>
            <a:prstGeom prst="roundRect">
              <a:avLst>
                <a:gd name="adj" fmla="val 0"/>
              </a:avLst>
            </a:prstGeom>
            <a:solidFill>
              <a:srgbClr val="F6B3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양쪽 모서리가 둥근 사각형 20"/>
            <p:cNvSpPr/>
            <p:nvPr/>
          </p:nvSpPr>
          <p:spPr>
            <a:xfrm rot="16200000">
              <a:off x="4143375" y="3305876"/>
              <a:ext cx="3727450" cy="330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B97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6258075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사다리꼴 56"/>
            <p:cNvSpPr/>
            <p:nvPr/>
          </p:nvSpPr>
          <p:spPr>
            <a:xfrm rot="5400000">
              <a:off x="4165256" y="2256575"/>
              <a:ext cx="6261099" cy="2428808"/>
            </a:xfrm>
            <a:prstGeom prst="trapezoid">
              <a:avLst>
                <a:gd name="adj" fmla="val 8267"/>
              </a:avLst>
            </a:prstGeom>
            <a:solidFill>
              <a:schemeClr val="tx1">
                <a:alpha val="53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110313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172199" y="573974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5800828" y="2156404"/>
              <a:ext cx="575982" cy="136338"/>
              <a:chOff x="5878606" y="2474259"/>
              <a:chExt cx="575982" cy="136338"/>
            </a:xfrm>
          </p:grpSpPr>
          <p:sp>
            <p:nvSpPr>
              <p:cNvPr id="49" name="타원 48"/>
              <p:cNvSpPr/>
              <p:nvPr/>
            </p:nvSpPr>
            <p:spPr>
              <a:xfrm>
                <a:off x="6318250" y="2474259"/>
                <a:ext cx="136338" cy="136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5878606" y="2474259"/>
                <a:ext cx="136338" cy="136338"/>
              </a:xfrm>
              <a:prstGeom prst="ellipse">
                <a:avLst/>
              </a:prstGeom>
              <a:solidFill>
                <a:srgbClr val="8360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5924550" y="2514627"/>
                <a:ext cx="461869" cy="499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5800828" y="4551250"/>
              <a:ext cx="575982" cy="136338"/>
              <a:chOff x="5878606" y="2474259"/>
              <a:chExt cx="575982" cy="136338"/>
            </a:xfrm>
          </p:grpSpPr>
          <p:sp>
            <p:nvSpPr>
              <p:cNvPr id="53" name="타원 52"/>
              <p:cNvSpPr/>
              <p:nvPr/>
            </p:nvSpPr>
            <p:spPr>
              <a:xfrm>
                <a:off x="6318250" y="2474259"/>
                <a:ext cx="136338" cy="136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5878606" y="2474259"/>
                <a:ext cx="136338" cy="136338"/>
              </a:xfrm>
              <a:prstGeom prst="ellipse">
                <a:avLst/>
              </a:prstGeom>
              <a:solidFill>
                <a:srgbClr val="8360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5924550" y="2514627"/>
                <a:ext cx="461869" cy="499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511D2040-FB73-4EFE-98F1-DD1EA3ED6734}"/>
              </a:ext>
            </a:extLst>
          </p:cNvPr>
          <p:cNvGrpSpPr/>
          <p:nvPr/>
        </p:nvGrpSpPr>
        <p:grpSpPr>
          <a:xfrm>
            <a:off x="662090" y="743395"/>
            <a:ext cx="2485554" cy="407434"/>
            <a:chOff x="1248295" y="636084"/>
            <a:chExt cx="2485554" cy="407434"/>
          </a:xfrm>
        </p:grpSpPr>
        <p:sp>
          <p:nvSpPr>
            <p:cNvPr id="26" name="사각형: 모서리가 접힌 도형 25">
              <a:extLst>
                <a:ext uri="{FF2B5EF4-FFF2-40B4-BE49-F238E27FC236}">
                  <a16:creationId xmlns:a16="http://schemas.microsoft.com/office/drawing/2014/main" id="{A0D852EC-FC54-4941-952F-F4E00609E75C}"/>
                </a:ext>
              </a:extLst>
            </p:cNvPr>
            <p:cNvSpPr/>
            <p:nvPr/>
          </p:nvSpPr>
          <p:spPr>
            <a:xfrm>
              <a:off x="1248295" y="674186"/>
              <a:ext cx="2485554" cy="369332"/>
            </a:xfrm>
            <a:prstGeom prst="foldedCorner">
              <a:avLst>
                <a:gd name="adj" fmla="val 33908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2805B06-BC53-46DD-814F-5C99B086FA14}"/>
                </a:ext>
              </a:extLst>
            </p:cNvPr>
            <p:cNvSpPr txBox="1"/>
            <p:nvPr/>
          </p:nvSpPr>
          <p:spPr>
            <a:xfrm>
              <a:off x="1681012" y="636084"/>
              <a:ext cx="13099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Main Page</a:t>
              </a:r>
              <a:endPara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1EAB7670-7F3B-4E61-ACED-02B142793D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8000" y1="45000" x2="48000" y2="45000"/>
                        <a14:foregroundMark x1="68500" y1="48500" x2="68500" y2="48500"/>
                        <a14:backgroundMark x1="32000" y1="54000" x2="32000" y2="54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926" t="36446" r="64427" b="38056"/>
          <a:stretch/>
        </p:blipFill>
        <p:spPr>
          <a:xfrm>
            <a:off x="669339" y="323339"/>
            <a:ext cx="594211" cy="771176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B1C9D05-68D8-4EF4-96B1-35B77C603DC2}"/>
              </a:ext>
            </a:extLst>
          </p:cNvPr>
          <p:cNvGrpSpPr/>
          <p:nvPr/>
        </p:nvGrpSpPr>
        <p:grpSpPr>
          <a:xfrm>
            <a:off x="6296889" y="750783"/>
            <a:ext cx="4073303" cy="451749"/>
            <a:chOff x="6296889" y="750783"/>
            <a:chExt cx="4073303" cy="451749"/>
          </a:xfrm>
        </p:grpSpPr>
        <p:sp>
          <p:nvSpPr>
            <p:cNvPr id="31" name="말풍선: 모서리가 둥근 사각형 30">
              <a:extLst>
                <a:ext uri="{FF2B5EF4-FFF2-40B4-BE49-F238E27FC236}">
                  <a16:creationId xmlns:a16="http://schemas.microsoft.com/office/drawing/2014/main" id="{B6333D4B-797D-441B-91BC-A4693F23C306}"/>
                </a:ext>
              </a:extLst>
            </p:cNvPr>
            <p:cNvSpPr/>
            <p:nvPr/>
          </p:nvSpPr>
          <p:spPr>
            <a:xfrm>
              <a:off x="6296889" y="750783"/>
              <a:ext cx="4073303" cy="451749"/>
            </a:xfrm>
            <a:prstGeom prst="wedgeRoundRectCallout">
              <a:avLst>
                <a:gd name="adj1" fmla="val -56736"/>
                <a:gd name="adj2" fmla="val -35364"/>
                <a:gd name="adj3" fmla="val 1666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81DFD3F-BEB6-46CA-A1D8-C663B4655010}"/>
                </a:ext>
              </a:extLst>
            </p:cNvPr>
            <p:cNvSpPr txBox="1"/>
            <p:nvPr/>
          </p:nvSpPr>
          <p:spPr>
            <a:xfrm>
              <a:off x="6340233" y="791904"/>
              <a:ext cx="36266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그림 목록 불러오기</a:t>
              </a:r>
              <a:endParaRPr lang="ko-KR" altLang="en-US" sz="20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64BBE198-F549-472A-BF5E-491974DC3DC4}"/>
              </a:ext>
            </a:extLst>
          </p:cNvPr>
          <p:cNvSpPr txBox="1"/>
          <p:nvPr/>
        </p:nvSpPr>
        <p:spPr>
          <a:xfrm>
            <a:off x="6263156" y="5554421"/>
            <a:ext cx="4544834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현재 로컬서버에 저장된 그림을 불러옴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(</a:t>
            </a:r>
            <a:r>
              <a:rPr lang="ko-KR" altLang="en-US" dirty="0"/>
              <a:t>파일명들을 모두 연결시키고 분리</a:t>
            </a:r>
            <a:r>
              <a:rPr lang="en-US" altLang="ko-KR" dirty="0"/>
              <a:t>.)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3D8A286B-40CB-47C4-8078-4EE54EC9009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60" t="16643" r="27751" b="4561"/>
          <a:stretch/>
        </p:blipFill>
        <p:spPr>
          <a:xfrm>
            <a:off x="775102" y="1285279"/>
            <a:ext cx="4737128" cy="479122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F863F39-554C-4BDF-BAC8-CC7C6B6B37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4117" y="1297919"/>
            <a:ext cx="4684321" cy="18954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F4318F8-4BBB-4A72-B959-775836AA07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2181" y="3272391"/>
            <a:ext cx="4654339" cy="232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426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395951"/>
            <a:ext cx="12192000" cy="6462049"/>
            <a:chOff x="601511" y="340426"/>
            <a:chExt cx="11302971" cy="6462049"/>
          </a:xfrm>
        </p:grpSpPr>
        <p:grpSp>
          <p:nvGrpSpPr>
            <p:cNvPr id="3" name="그룹 2"/>
            <p:cNvGrpSpPr/>
            <p:nvPr/>
          </p:nvGrpSpPr>
          <p:grpSpPr>
            <a:xfrm>
              <a:off x="601511" y="1887991"/>
              <a:ext cx="11302971" cy="4914484"/>
              <a:chOff x="601511" y="1887991"/>
              <a:chExt cx="11302971" cy="4914484"/>
            </a:xfrm>
          </p:grpSpPr>
          <p:sp>
            <p:nvSpPr>
              <p:cNvPr id="58" name="모서리가 둥근 직사각형 57"/>
              <p:cNvSpPr/>
              <p:nvPr/>
            </p:nvSpPr>
            <p:spPr>
              <a:xfrm rot="919126">
                <a:off x="10853835" y="4178458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모서리가 둥근 직사각형 58"/>
              <p:cNvSpPr/>
              <p:nvPr/>
            </p:nvSpPr>
            <p:spPr>
              <a:xfrm rot="21185654">
                <a:off x="601511" y="1887991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 rot="414346" flipH="1">
                <a:off x="8004291" y="5926175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모서리가 둥근 직사각형 60"/>
              <p:cNvSpPr/>
              <p:nvPr/>
            </p:nvSpPr>
            <p:spPr>
              <a:xfrm rot="21185654">
                <a:off x="614625" y="5879888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" name="자유형 18"/>
            <p:cNvSpPr/>
            <p:nvPr/>
          </p:nvSpPr>
          <p:spPr>
            <a:xfrm>
              <a:off x="658915" y="340426"/>
              <a:ext cx="10836400" cy="6261100"/>
            </a:xfrm>
            <a:custGeom>
              <a:avLst/>
              <a:gdLst>
                <a:gd name="connsiteX0" fmla="*/ 256142 w 10836400"/>
                <a:gd name="connsiteY0" fmla="*/ 0 h 6261100"/>
                <a:gd name="connsiteX1" fmla="*/ 10580258 w 10836400"/>
                <a:gd name="connsiteY1" fmla="*/ 0 h 6261100"/>
                <a:gd name="connsiteX2" fmla="*/ 10836400 w 10836400"/>
                <a:gd name="connsiteY2" fmla="*/ 256142 h 6261100"/>
                <a:gd name="connsiteX3" fmla="*/ 10836400 w 10836400"/>
                <a:gd name="connsiteY3" fmla="*/ 6004958 h 6261100"/>
                <a:gd name="connsiteX4" fmla="*/ 10580258 w 10836400"/>
                <a:gd name="connsiteY4" fmla="*/ 6261100 h 6261100"/>
                <a:gd name="connsiteX5" fmla="*/ 256142 w 10836400"/>
                <a:gd name="connsiteY5" fmla="*/ 6261100 h 6261100"/>
                <a:gd name="connsiteX6" fmla="*/ 0 w 10836400"/>
                <a:gd name="connsiteY6" fmla="*/ 6004958 h 6261100"/>
                <a:gd name="connsiteX7" fmla="*/ 0 w 10836400"/>
                <a:gd name="connsiteY7" fmla="*/ 4314765 h 6261100"/>
                <a:gd name="connsiteX8" fmla="*/ 102126 w 10836400"/>
                <a:gd name="connsiteY8" fmla="*/ 4314765 h 6261100"/>
                <a:gd name="connsiteX9" fmla="*/ 279236 w 10836400"/>
                <a:gd name="connsiteY9" fmla="*/ 4137655 h 6261100"/>
                <a:gd name="connsiteX10" fmla="*/ 279236 w 10836400"/>
                <a:gd name="connsiteY10" fmla="*/ 2123445 h 6261100"/>
                <a:gd name="connsiteX11" fmla="*/ 102126 w 10836400"/>
                <a:gd name="connsiteY11" fmla="*/ 1946335 h 6261100"/>
                <a:gd name="connsiteX12" fmla="*/ 0 w 10836400"/>
                <a:gd name="connsiteY12" fmla="*/ 1946335 h 6261100"/>
                <a:gd name="connsiteX13" fmla="*/ 0 w 10836400"/>
                <a:gd name="connsiteY13" fmla="*/ 256142 h 6261100"/>
                <a:gd name="connsiteX14" fmla="*/ 256142 w 10836400"/>
                <a:gd name="connsiteY14" fmla="*/ 0 h 626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6400" h="6261100">
                  <a:moveTo>
                    <a:pt x="256142" y="0"/>
                  </a:moveTo>
                  <a:lnTo>
                    <a:pt x="10580258" y="0"/>
                  </a:lnTo>
                  <a:cubicBezTo>
                    <a:pt x="10721721" y="0"/>
                    <a:pt x="10836400" y="114679"/>
                    <a:pt x="10836400" y="256142"/>
                  </a:cubicBezTo>
                  <a:lnTo>
                    <a:pt x="10836400" y="6004958"/>
                  </a:lnTo>
                  <a:cubicBezTo>
                    <a:pt x="10836400" y="6146421"/>
                    <a:pt x="10721721" y="6261100"/>
                    <a:pt x="10580258" y="6261100"/>
                  </a:cubicBezTo>
                  <a:lnTo>
                    <a:pt x="256142" y="6261100"/>
                  </a:lnTo>
                  <a:cubicBezTo>
                    <a:pt x="114679" y="6261100"/>
                    <a:pt x="0" y="6146421"/>
                    <a:pt x="0" y="6004958"/>
                  </a:cubicBezTo>
                  <a:lnTo>
                    <a:pt x="0" y="4314765"/>
                  </a:lnTo>
                  <a:lnTo>
                    <a:pt x="102126" y="4314765"/>
                  </a:lnTo>
                  <a:cubicBezTo>
                    <a:pt x="199941" y="4314765"/>
                    <a:pt x="279236" y="4235470"/>
                    <a:pt x="279236" y="4137655"/>
                  </a:cubicBezTo>
                  <a:lnTo>
                    <a:pt x="279236" y="2123445"/>
                  </a:lnTo>
                  <a:cubicBezTo>
                    <a:pt x="279236" y="2025630"/>
                    <a:pt x="199941" y="1946335"/>
                    <a:pt x="102126" y="1946335"/>
                  </a:cubicBezTo>
                  <a:lnTo>
                    <a:pt x="0" y="1946335"/>
                  </a:lnTo>
                  <a:lnTo>
                    <a:pt x="0" y="256142"/>
                  </a:lnTo>
                  <a:cubicBezTo>
                    <a:pt x="0" y="114679"/>
                    <a:pt x="114679" y="0"/>
                    <a:pt x="256142" y="0"/>
                  </a:cubicBezTo>
                  <a:close/>
                </a:path>
              </a:pathLst>
            </a:cu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양쪽 모서리가 둥근 사각형 26"/>
            <p:cNvSpPr/>
            <p:nvPr/>
          </p:nvSpPr>
          <p:spPr>
            <a:xfrm rot="5400000">
              <a:off x="10479375" y="3302701"/>
              <a:ext cx="2368430" cy="33655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5721350" y="340426"/>
              <a:ext cx="632012" cy="6261100"/>
            </a:xfrm>
            <a:prstGeom prst="roundRect">
              <a:avLst>
                <a:gd name="adj" fmla="val 0"/>
              </a:avLst>
            </a:prstGeom>
            <a:solidFill>
              <a:srgbClr val="F6B3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양쪽 모서리가 둥근 사각형 20"/>
            <p:cNvSpPr/>
            <p:nvPr/>
          </p:nvSpPr>
          <p:spPr>
            <a:xfrm rot="16200000">
              <a:off x="4143375" y="3305876"/>
              <a:ext cx="3727450" cy="330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B97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6258075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사다리꼴 56"/>
            <p:cNvSpPr/>
            <p:nvPr/>
          </p:nvSpPr>
          <p:spPr>
            <a:xfrm rot="5400000">
              <a:off x="4165256" y="2256575"/>
              <a:ext cx="6261099" cy="2428808"/>
            </a:xfrm>
            <a:prstGeom prst="trapezoid">
              <a:avLst>
                <a:gd name="adj" fmla="val 8267"/>
              </a:avLst>
            </a:prstGeom>
            <a:solidFill>
              <a:schemeClr val="tx1">
                <a:alpha val="53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110313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172199" y="573974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5800828" y="2156404"/>
              <a:ext cx="575982" cy="136338"/>
              <a:chOff x="5878606" y="2474259"/>
              <a:chExt cx="575982" cy="136338"/>
            </a:xfrm>
          </p:grpSpPr>
          <p:sp>
            <p:nvSpPr>
              <p:cNvPr id="49" name="타원 48"/>
              <p:cNvSpPr/>
              <p:nvPr/>
            </p:nvSpPr>
            <p:spPr>
              <a:xfrm>
                <a:off x="6318250" y="2474259"/>
                <a:ext cx="136338" cy="136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5878606" y="2474259"/>
                <a:ext cx="136338" cy="136338"/>
              </a:xfrm>
              <a:prstGeom prst="ellipse">
                <a:avLst/>
              </a:prstGeom>
              <a:solidFill>
                <a:srgbClr val="8360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5924550" y="2514627"/>
                <a:ext cx="461869" cy="499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5800828" y="4551250"/>
              <a:ext cx="575982" cy="136338"/>
              <a:chOff x="5878606" y="2474259"/>
              <a:chExt cx="575982" cy="136338"/>
            </a:xfrm>
          </p:grpSpPr>
          <p:sp>
            <p:nvSpPr>
              <p:cNvPr id="53" name="타원 52"/>
              <p:cNvSpPr/>
              <p:nvPr/>
            </p:nvSpPr>
            <p:spPr>
              <a:xfrm>
                <a:off x="6318250" y="2474259"/>
                <a:ext cx="136338" cy="136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5878606" y="2474259"/>
                <a:ext cx="136338" cy="136338"/>
              </a:xfrm>
              <a:prstGeom prst="ellipse">
                <a:avLst/>
              </a:prstGeom>
              <a:solidFill>
                <a:srgbClr val="8360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5924550" y="2514627"/>
                <a:ext cx="461869" cy="499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511D2040-FB73-4EFE-98F1-DD1EA3ED6734}"/>
              </a:ext>
            </a:extLst>
          </p:cNvPr>
          <p:cNvGrpSpPr/>
          <p:nvPr/>
        </p:nvGrpSpPr>
        <p:grpSpPr>
          <a:xfrm>
            <a:off x="662090" y="743395"/>
            <a:ext cx="2485554" cy="407434"/>
            <a:chOff x="1248295" y="636084"/>
            <a:chExt cx="2485554" cy="407434"/>
          </a:xfrm>
        </p:grpSpPr>
        <p:sp>
          <p:nvSpPr>
            <p:cNvPr id="26" name="사각형: 모서리가 접힌 도형 25">
              <a:extLst>
                <a:ext uri="{FF2B5EF4-FFF2-40B4-BE49-F238E27FC236}">
                  <a16:creationId xmlns:a16="http://schemas.microsoft.com/office/drawing/2014/main" id="{A0D852EC-FC54-4941-952F-F4E00609E75C}"/>
                </a:ext>
              </a:extLst>
            </p:cNvPr>
            <p:cNvSpPr/>
            <p:nvPr/>
          </p:nvSpPr>
          <p:spPr>
            <a:xfrm>
              <a:off x="1248295" y="674186"/>
              <a:ext cx="2485554" cy="369332"/>
            </a:xfrm>
            <a:prstGeom prst="foldedCorner">
              <a:avLst>
                <a:gd name="adj" fmla="val 33908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2805B06-BC53-46DD-814F-5C99B086FA14}"/>
                </a:ext>
              </a:extLst>
            </p:cNvPr>
            <p:cNvSpPr txBox="1"/>
            <p:nvPr/>
          </p:nvSpPr>
          <p:spPr>
            <a:xfrm>
              <a:off x="1681012" y="636084"/>
              <a:ext cx="13099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Main Page</a:t>
              </a:r>
              <a:endPara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1EAB7670-7F3B-4E61-ACED-02B142793D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8000" y1="45000" x2="48000" y2="45000"/>
                        <a14:foregroundMark x1="68500" y1="48500" x2="68500" y2="48500"/>
                        <a14:backgroundMark x1="32000" y1="54000" x2="32000" y2="54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926" t="36446" r="64427" b="38056"/>
          <a:stretch/>
        </p:blipFill>
        <p:spPr>
          <a:xfrm>
            <a:off x="669339" y="323339"/>
            <a:ext cx="594211" cy="771176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C1BE3D55-16E5-4574-B1C5-A38720E5C420}"/>
              </a:ext>
            </a:extLst>
          </p:cNvPr>
          <p:cNvGrpSpPr/>
          <p:nvPr/>
        </p:nvGrpSpPr>
        <p:grpSpPr>
          <a:xfrm>
            <a:off x="955684" y="1283696"/>
            <a:ext cx="4073303" cy="451749"/>
            <a:chOff x="955684" y="1283696"/>
            <a:chExt cx="4073303" cy="451749"/>
          </a:xfrm>
        </p:grpSpPr>
        <p:sp>
          <p:nvSpPr>
            <p:cNvPr id="31" name="말풍선: 모서리가 둥근 사각형 30">
              <a:extLst>
                <a:ext uri="{FF2B5EF4-FFF2-40B4-BE49-F238E27FC236}">
                  <a16:creationId xmlns:a16="http://schemas.microsoft.com/office/drawing/2014/main" id="{B6333D4B-797D-441B-91BC-A4693F23C306}"/>
                </a:ext>
              </a:extLst>
            </p:cNvPr>
            <p:cNvSpPr/>
            <p:nvPr/>
          </p:nvSpPr>
          <p:spPr>
            <a:xfrm>
              <a:off x="955684" y="1283696"/>
              <a:ext cx="4073303" cy="451749"/>
            </a:xfrm>
            <a:prstGeom prst="wedgeRoundRectCallout">
              <a:avLst>
                <a:gd name="adj1" fmla="val -56736"/>
                <a:gd name="adj2" fmla="val -35364"/>
                <a:gd name="adj3" fmla="val 1666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81DFD3F-BEB6-46CA-A1D8-C663B4655010}"/>
                </a:ext>
              </a:extLst>
            </p:cNvPr>
            <p:cNvSpPr txBox="1"/>
            <p:nvPr/>
          </p:nvSpPr>
          <p:spPr>
            <a:xfrm>
              <a:off x="999028" y="1324817"/>
              <a:ext cx="36266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정답 맞추기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64BBE198-F549-472A-BF5E-491974DC3DC4}"/>
              </a:ext>
            </a:extLst>
          </p:cNvPr>
          <p:cNvSpPr txBox="1"/>
          <p:nvPr/>
        </p:nvSpPr>
        <p:spPr>
          <a:xfrm>
            <a:off x="815686" y="4480015"/>
            <a:ext cx="4031873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현재 선택되어 있는 그림의 정답을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</a:t>
            </a:r>
            <a:r>
              <a:rPr lang="ko-KR" altLang="en-US" dirty="0"/>
              <a:t>변수에 저장</a:t>
            </a:r>
            <a:r>
              <a:rPr lang="en-US" altLang="ko-KR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0D4B24D-1D71-4533-AA93-02BB97C273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167" y="1821056"/>
            <a:ext cx="4522703" cy="2558898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F8F3696-6C6E-44CC-B16F-B8FEC74F719E}"/>
              </a:ext>
            </a:extLst>
          </p:cNvPr>
          <p:cNvSpPr txBox="1"/>
          <p:nvPr/>
        </p:nvSpPr>
        <p:spPr>
          <a:xfrm>
            <a:off x="6394905" y="5121808"/>
            <a:ext cx="4164923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문제의 출제자는 풀 수 없도록 설정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8FDE0E0-DC67-4A34-B154-84838FF2F5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4040" y="793616"/>
            <a:ext cx="4579052" cy="417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489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395951"/>
            <a:ext cx="12192000" cy="6462049"/>
            <a:chOff x="601511" y="340426"/>
            <a:chExt cx="11302971" cy="6462049"/>
          </a:xfrm>
        </p:grpSpPr>
        <p:grpSp>
          <p:nvGrpSpPr>
            <p:cNvPr id="3" name="그룹 2"/>
            <p:cNvGrpSpPr/>
            <p:nvPr/>
          </p:nvGrpSpPr>
          <p:grpSpPr>
            <a:xfrm>
              <a:off x="601511" y="1887991"/>
              <a:ext cx="11302971" cy="4914484"/>
              <a:chOff x="601511" y="1887991"/>
              <a:chExt cx="11302971" cy="4914484"/>
            </a:xfrm>
          </p:grpSpPr>
          <p:sp>
            <p:nvSpPr>
              <p:cNvPr id="58" name="모서리가 둥근 직사각형 57"/>
              <p:cNvSpPr/>
              <p:nvPr/>
            </p:nvSpPr>
            <p:spPr>
              <a:xfrm rot="919126">
                <a:off x="10853835" y="4178458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모서리가 둥근 직사각형 58"/>
              <p:cNvSpPr/>
              <p:nvPr/>
            </p:nvSpPr>
            <p:spPr>
              <a:xfrm rot="21185654">
                <a:off x="601511" y="1887991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 rot="414346" flipH="1">
                <a:off x="8004291" y="5926175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모서리가 둥근 직사각형 60"/>
              <p:cNvSpPr/>
              <p:nvPr/>
            </p:nvSpPr>
            <p:spPr>
              <a:xfrm rot="21185654">
                <a:off x="614625" y="5879888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" name="자유형 18"/>
            <p:cNvSpPr/>
            <p:nvPr/>
          </p:nvSpPr>
          <p:spPr>
            <a:xfrm>
              <a:off x="658915" y="340426"/>
              <a:ext cx="10836400" cy="6261100"/>
            </a:xfrm>
            <a:custGeom>
              <a:avLst/>
              <a:gdLst>
                <a:gd name="connsiteX0" fmla="*/ 256142 w 10836400"/>
                <a:gd name="connsiteY0" fmla="*/ 0 h 6261100"/>
                <a:gd name="connsiteX1" fmla="*/ 10580258 w 10836400"/>
                <a:gd name="connsiteY1" fmla="*/ 0 h 6261100"/>
                <a:gd name="connsiteX2" fmla="*/ 10836400 w 10836400"/>
                <a:gd name="connsiteY2" fmla="*/ 256142 h 6261100"/>
                <a:gd name="connsiteX3" fmla="*/ 10836400 w 10836400"/>
                <a:gd name="connsiteY3" fmla="*/ 6004958 h 6261100"/>
                <a:gd name="connsiteX4" fmla="*/ 10580258 w 10836400"/>
                <a:gd name="connsiteY4" fmla="*/ 6261100 h 6261100"/>
                <a:gd name="connsiteX5" fmla="*/ 256142 w 10836400"/>
                <a:gd name="connsiteY5" fmla="*/ 6261100 h 6261100"/>
                <a:gd name="connsiteX6" fmla="*/ 0 w 10836400"/>
                <a:gd name="connsiteY6" fmla="*/ 6004958 h 6261100"/>
                <a:gd name="connsiteX7" fmla="*/ 0 w 10836400"/>
                <a:gd name="connsiteY7" fmla="*/ 4314765 h 6261100"/>
                <a:gd name="connsiteX8" fmla="*/ 102126 w 10836400"/>
                <a:gd name="connsiteY8" fmla="*/ 4314765 h 6261100"/>
                <a:gd name="connsiteX9" fmla="*/ 279236 w 10836400"/>
                <a:gd name="connsiteY9" fmla="*/ 4137655 h 6261100"/>
                <a:gd name="connsiteX10" fmla="*/ 279236 w 10836400"/>
                <a:gd name="connsiteY10" fmla="*/ 2123445 h 6261100"/>
                <a:gd name="connsiteX11" fmla="*/ 102126 w 10836400"/>
                <a:gd name="connsiteY11" fmla="*/ 1946335 h 6261100"/>
                <a:gd name="connsiteX12" fmla="*/ 0 w 10836400"/>
                <a:gd name="connsiteY12" fmla="*/ 1946335 h 6261100"/>
                <a:gd name="connsiteX13" fmla="*/ 0 w 10836400"/>
                <a:gd name="connsiteY13" fmla="*/ 256142 h 6261100"/>
                <a:gd name="connsiteX14" fmla="*/ 256142 w 10836400"/>
                <a:gd name="connsiteY14" fmla="*/ 0 h 626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6400" h="6261100">
                  <a:moveTo>
                    <a:pt x="256142" y="0"/>
                  </a:moveTo>
                  <a:lnTo>
                    <a:pt x="10580258" y="0"/>
                  </a:lnTo>
                  <a:cubicBezTo>
                    <a:pt x="10721721" y="0"/>
                    <a:pt x="10836400" y="114679"/>
                    <a:pt x="10836400" y="256142"/>
                  </a:cubicBezTo>
                  <a:lnTo>
                    <a:pt x="10836400" y="6004958"/>
                  </a:lnTo>
                  <a:cubicBezTo>
                    <a:pt x="10836400" y="6146421"/>
                    <a:pt x="10721721" y="6261100"/>
                    <a:pt x="10580258" y="6261100"/>
                  </a:cubicBezTo>
                  <a:lnTo>
                    <a:pt x="256142" y="6261100"/>
                  </a:lnTo>
                  <a:cubicBezTo>
                    <a:pt x="114679" y="6261100"/>
                    <a:pt x="0" y="6146421"/>
                    <a:pt x="0" y="6004958"/>
                  </a:cubicBezTo>
                  <a:lnTo>
                    <a:pt x="0" y="4314765"/>
                  </a:lnTo>
                  <a:lnTo>
                    <a:pt x="102126" y="4314765"/>
                  </a:lnTo>
                  <a:cubicBezTo>
                    <a:pt x="199941" y="4314765"/>
                    <a:pt x="279236" y="4235470"/>
                    <a:pt x="279236" y="4137655"/>
                  </a:cubicBezTo>
                  <a:lnTo>
                    <a:pt x="279236" y="2123445"/>
                  </a:lnTo>
                  <a:cubicBezTo>
                    <a:pt x="279236" y="2025630"/>
                    <a:pt x="199941" y="1946335"/>
                    <a:pt x="102126" y="1946335"/>
                  </a:cubicBezTo>
                  <a:lnTo>
                    <a:pt x="0" y="1946335"/>
                  </a:lnTo>
                  <a:lnTo>
                    <a:pt x="0" y="256142"/>
                  </a:lnTo>
                  <a:cubicBezTo>
                    <a:pt x="0" y="114679"/>
                    <a:pt x="114679" y="0"/>
                    <a:pt x="256142" y="0"/>
                  </a:cubicBezTo>
                  <a:close/>
                </a:path>
              </a:pathLst>
            </a:cu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양쪽 모서리가 둥근 사각형 26"/>
            <p:cNvSpPr/>
            <p:nvPr/>
          </p:nvSpPr>
          <p:spPr>
            <a:xfrm rot="5400000">
              <a:off x="10479375" y="3302701"/>
              <a:ext cx="2368430" cy="33655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5721350" y="340426"/>
              <a:ext cx="632012" cy="6261100"/>
            </a:xfrm>
            <a:prstGeom prst="roundRect">
              <a:avLst>
                <a:gd name="adj" fmla="val 0"/>
              </a:avLst>
            </a:prstGeom>
            <a:solidFill>
              <a:srgbClr val="F6B3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양쪽 모서리가 둥근 사각형 20"/>
            <p:cNvSpPr/>
            <p:nvPr/>
          </p:nvSpPr>
          <p:spPr>
            <a:xfrm rot="16200000">
              <a:off x="4143375" y="3305876"/>
              <a:ext cx="3727450" cy="330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B97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6258075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사다리꼴 56"/>
            <p:cNvSpPr/>
            <p:nvPr/>
          </p:nvSpPr>
          <p:spPr>
            <a:xfrm rot="5400000">
              <a:off x="4165256" y="2256575"/>
              <a:ext cx="6261099" cy="2428808"/>
            </a:xfrm>
            <a:prstGeom prst="trapezoid">
              <a:avLst>
                <a:gd name="adj" fmla="val 8267"/>
              </a:avLst>
            </a:prstGeom>
            <a:solidFill>
              <a:schemeClr val="tx1">
                <a:alpha val="53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110313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172199" y="573974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5800828" y="2156404"/>
              <a:ext cx="575982" cy="136338"/>
              <a:chOff x="5878606" y="2474259"/>
              <a:chExt cx="575982" cy="136338"/>
            </a:xfrm>
          </p:grpSpPr>
          <p:sp>
            <p:nvSpPr>
              <p:cNvPr id="49" name="타원 48"/>
              <p:cNvSpPr/>
              <p:nvPr/>
            </p:nvSpPr>
            <p:spPr>
              <a:xfrm>
                <a:off x="6318250" y="2474259"/>
                <a:ext cx="136338" cy="136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5878606" y="2474259"/>
                <a:ext cx="136338" cy="136338"/>
              </a:xfrm>
              <a:prstGeom prst="ellipse">
                <a:avLst/>
              </a:prstGeom>
              <a:solidFill>
                <a:srgbClr val="8360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5924550" y="2514627"/>
                <a:ext cx="461869" cy="499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5800828" y="4551250"/>
              <a:ext cx="575982" cy="136338"/>
              <a:chOff x="5878606" y="2474259"/>
              <a:chExt cx="575982" cy="136338"/>
            </a:xfrm>
          </p:grpSpPr>
          <p:sp>
            <p:nvSpPr>
              <p:cNvPr id="53" name="타원 52"/>
              <p:cNvSpPr/>
              <p:nvPr/>
            </p:nvSpPr>
            <p:spPr>
              <a:xfrm>
                <a:off x="6318250" y="2474259"/>
                <a:ext cx="136338" cy="136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5878606" y="2474259"/>
                <a:ext cx="136338" cy="136338"/>
              </a:xfrm>
              <a:prstGeom prst="ellipse">
                <a:avLst/>
              </a:prstGeom>
              <a:solidFill>
                <a:srgbClr val="8360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5924550" y="2514627"/>
                <a:ext cx="461869" cy="499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511D2040-FB73-4EFE-98F1-DD1EA3ED6734}"/>
              </a:ext>
            </a:extLst>
          </p:cNvPr>
          <p:cNvGrpSpPr/>
          <p:nvPr/>
        </p:nvGrpSpPr>
        <p:grpSpPr>
          <a:xfrm>
            <a:off x="662090" y="743395"/>
            <a:ext cx="2485554" cy="407434"/>
            <a:chOff x="1248295" y="636084"/>
            <a:chExt cx="2485554" cy="407434"/>
          </a:xfrm>
        </p:grpSpPr>
        <p:sp>
          <p:nvSpPr>
            <p:cNvPr id="26" name="사각형: 모서리가 접힌 도형 25">
              <a:extLst>
                <a:ext uri="{FF2B5EF4-FFF2-40B4-BE49-F238E27FC236}">
                  <a16:creationId xmlns:a16="http://schemas.microsoft.com/office/drawing/2014/main" id="{A0D852EC-FC54-4941-952F-F4E00609E75C}"/>
                </a:ext>
              </a:extLst>
            </p:cNvPr>
            <p:cNvSpPr/>
            <p:nvPr/>
          </p:nvSpPr>
          <p:spPr>
            <a:xfrm>
              <a:off x="1248295" y="674186"/>
              <a:ext cx="2485554" cy="369332"/>
            </a:xfrm>
            <a:prstGeom prst="foldedCorner">
              <a:avLst>
                <a:gd name="adj" fmla="val 33908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2805B06-BC53-46DD-814F-5C99B086FA14}"/>
                </a:ext>
              </a:extLst>
            </p:cNvPr>
            <p:cNvSpPr txBox="1"/>
            <p:nvPr/>
          </p:nvSpPr>
          <p:spPr>
            <a:xfrm>
              <a:off x="1681012" y="636084"/>
              <a:ext cx="13099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Main Page</a:t>
              </a:r>
              <a:endPara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1EAB7670-7F3B-4E61-ACED-02B142793D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8000" y1="45000" x2="48000" y2="45000"/>
                        <a14:foregroundMark x1="68500" y1="48500" x2="68500" y2="48500"/>
                        <a14:backgroundMark x1="32000" y1="54000" x2="32000" y2="54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926" t="36446" r="64427" b="38056"/>
          <a:stretch/>
        </p:blipFill>
        <p:spPr>
          <a:xfrm>
            <a:off x="669339" y="323339"/>
            <a:ext cx="594211" cy="771176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D862FEF7-8A5F-4468-B7B4-0B4157848058}"/>
              </a:ext>
            </a:extLst>
          </p:cNvPr>
          <p:cNvGrpSpPr/>
          <p:nvPr/>
        </p:nvGrpSpPr>
        <p:grpSpPr>
          <a:xfrm>
            <a:off x="955684" y="1283696"/>
            <a:ext cx="4073303" cy="451749"/>
            <a:chOff x="955684" y="1283696"/>
            <a:chExt cx="4073303" cy="451749"/>
          </a:xfrm>
        </p:grpSpPr>
        <p:sp>
          <p:nvSpPr>
            <p:cNvPr id="31" name="말풍선: 모서리가 둥근 사각형 30">
              <a:extLst>
                <a:ext uri="{FF2B5EF4-FFF2-40B4-BE49-F238E27FC236}">
                  <a16:creationId xmlns:a16="http://schemas.microsoft.com/office/drawing/2014/main" id="{B6333D4B-797D-441B-91BC-A4693F23C306}"/>
                </a:ext>
              </a:extLst>
            </p:cNvPr>
            <p:cNvSpPr/>
            <p:nvPr/>
          </p:nvSpPr>
          <p:spPr>
            <a:xfrm>
              <a:off x="955684" y="1283696"/>
              <a:ext cx="4073303" cy="451749"/>
            </a:xfrm>
            <a:prstGeom prst="wedgeRoundRectCallout">
              <a:avLst>
                <a:gd name="adj1" fmla="val -56736"/>
                <a:gd name="adj2" fmla="val -35364"/>
                <a:gd name="adj3" fmla="val 1666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81DFD3F-BEB6-46CA-A1D8-C663B4655010}"/>
                </a:ext>
              </a:extLst>
            </p:cNvPr>
            <p:cNvSpPr txBox="1"/>
            <p:nvPr/>
          </p:nvSpPr>
          <p:spPr>
            <a:xfrm>
              <a:off x="999028" y="1324817"/>
              <a:ext cx="36266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정답 맞추기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85FBB159-37B3-432C-A8E9-0E6C4C19F97D}"/>
              </a:ext>
            </a:extLst>
          </p:cNvPr>
          <p:cNvSpPr txBox="1"/>
          <p:nvPr/>
        </p:nvSpPr>
        <p:spPr>
          <a:xfrm>
            <a:off x="813935" y="4350913"/>
            <a:ext cx="4592860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중앙 이미지를 클릭하면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Prompt </a:t>
            </a:r>
            <a:r>
              <a:rPr lang="ko-KR" altLang="en-US" dirty="0"/>
              <a:t>창으로 답을 맞출 수 있게 설정</a:t>
            </a:r>
            <a:r>
              <a:rPr lang="en-US" altLang="ko-KR" dirty="0"/>
              <a:t>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2E261C5-E0BB-456B-AC31-971C565E1D70}"/>
              </a:ext>
            </a:extLst>
          </p:cNvPr>
          <p:cNvSpPr txBox="1"/>
          <p:nvPr/>
        </p:nvSpPr>
        <p:spPr>
          <a:xfrm>
            <a:off x="6248671" y="5266691"/>
            <a:ext cx="4395755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정답의 글자 수를 힌트로 주도록 설정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77B54E-F609-4B5A-89E2-4263997A56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300" y="1805025"/>
            <a:ext cx="4886325" cy="21240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F85D578-DD42-45CE-B765-0F617D54C8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3734" y="1356308"/>
            <a:ext cx="4395755" cy="3872729"/>
          </a:xfrm>
          <a:prstGeom prst="rect">
            <a:avLst/>
          </a:prstGeom>
        </p:spPr>
      </p:pic>
      <p:grpSp>
        <p:nvGrpSpPr>
          <p:cNvPr id="42" name="그룹 41">
            <a:extLst>
              <a:ext uri="{FF2B5EF4-FFF2-40B4-BE49-F238E27FC236}">
                <a16:creationId xmlns:a16="http://schemas.microsoft.com/office/drawing/2014/main" id="{02E8950B-0795-4EF0-91E5-D6214499DFD1}"/>
              </a:ext>
            </a:extLst>
          </p:cNvPr>
          <p:cNvGrpSpPr/>
          <p:nvPr/>
        </p:nvGrpSpPr>
        <p:grpSpPr>
          <a:xfrm>
            <a:off x="6408322" y="831947"/>
            <a:ext cx="4073303" cy="451749"/>
            <a:chOff x="955684" y="1283696"/>
            <a:chExt cx="4073303" cy="451749"/>
          </a:xfrm>
        </p:grpSpPr>
        <p:sp>
          <p:nvSpPr>
            <p:cNvPr id="43" name="말풍선: 모서리가 둥근 사각형 42">
              <a:extLst>
                <a:ext uri="{FF2B5EF4-FFF2-40B4-BE49-F238E27FC236}">
                  <a16:creationId xmlns:a16="http://schemas.microsoft.com/office/drawing/2014/main" id="{4776CA4B-3A33-44A5-953E-0E657ACE6D36}"/>
                </a:ext>
              </a:extLst>
            </p:cNvPr>
            <p:cNvSpPr/>
            <p:nvPr/>
          </p:nvSpPr>
          <p:spPr>
            <a:xfrm>
              <a:off x="955684" y="1283696"/>
              <a:ext cx="4073303" cy="451749"/>
            </a:xfrm>
            <a:prstGeom prst="wedgeRoundRectCallout">
              <a:avLst>
                <a:gd name="adj1" fmla="val -56736"/>
                <a:gd name="adj2" fmla="val -35364"/>
                <a:gd name="adj3" fmla="val 1666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F2DD5D9-4355-432D-8CFD-468D8EFED6AD}"/>
                </a:ext>
              </a:extLst>
            </p:cNvPr>
            <p:cNvSpPr txBox="1"/>
            <p:nvPr/>
          </p:nvSpPr>
          <p:spPr>
            <a:xfrm>
              <a:off x="999028" y="1324817"/>
              <a:ext cx="36266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err="1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imgInf.php</a:t>
              </a:r>
              <a:endParaRPr lang="ko-KR" altLang="en-US" sz="20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4C5C06C8-1B35-459B-9218-D93C9D4F211F}"/>
              </a:ext>
            </a:extLst>
          </p:cNvPr>
          <p:cNvSpPr txBox="1"/>
          <p:nvPr/>
        </p:nvSpPr>
        <p:spPr>
          <a:xfrm>
            <a:off x="6223248" y="5650401"/>
            <a:ext cx="4395755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문제의 난이도와 포인트를 표시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454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8" grpId="0"/>
      <p:bldP spid="4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395951"/>
            <a:ext cx="12192000" cy="6462049"/>
            <a:chOff x="601511" y="340426"/>
            <a:chExt cx="11302971" cy="6462049"/>
          </a:xfrm>
        </p:grpSpPr>
        <p:grpSp>
          <p:nvGrpSpPr>
            <p:cNvPr id="3" name="그룹 2"/>
            <p:cNvGrpSpPr/>
            <p:nvPr/>
          </p:nvGrpSpPr>
          <p:grpSpPr>
            <a:xfrm>
              <a:off x="601511" y="1887991"/>
              <a:ext cx="11302971" cy="4914484"/>
              <a:chOff x="601511" y="1887991"/>
              <a:chExt cx="11302971" cy="4914484"/>
            </a:xfrm>
          </p:grpSpPr>
          <p:sp>
            <p:nvSpPr>
              <p:cNvPr id="58" name="모서리가 둥근 직사각형 57"/>
              <p:cNvSpPr/>
              <p:nvPr/>
            </p:nvSpPr>
            <p:spPr>
              <a:xfrm rot="919126">
                <a:off x="10853835" y="4178458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모서리가 둥근 직사각형 58"/>
              <p:cNvSpPr/>
              <p:nvPr/>
            </p:nvSpPr>
            <p:spPr>
              <a:xfrm rot="21185654">
                <a:off x="601511" y="1887991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 rot="414346" flipH="1">
                <a:off x="8004291" y="5926175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모서리가 둥근 직사각형 60"/>
              <p:cNvSpPr/>
              <p:nvPr/>
            </p:nvSpPr>
            <p:spPr>
              <a:xfrm rot="21185654">
                <a:off x="614625" y="5879888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" name="자유형 18"/>
            <p:cNvSpPr/>
            <p:nvPr/>
          </p:nvSpPr>
          <p:spPr>
            <a:xfrm>
              <a:off x="658915" y="340426"/>
              <a:ext cx="10836400" cy="6261100"/>
            </a:xfrm>
            <a:custGeom>
              <a:avLst/>
              <a:gdLst>
                <a:gd name="connsiteX0" fmla="*/ 256142 w 10836400"/>
                <a:gd name="connsiteY0" fmla="*/ 0 h 6261100"/>
                <a:gd name="connsiteX1" fmla="*/ 10580258 w 10836400"/>
                <a:gd name="connsiteY1" fmla="*/ 0 h 6261100"/>
                <a:gd name="connsiteX2" fmla="*/ 10836400 w 10836400"/>
                <a:gd name="connsiteY2" fmla="*/ 256142 h 6261100"/>
                <a:gd name="connsiteX3" fmla="*/ 10836400 w 10836400"/>
                <a:gd name="connsiteY3" fmla="*/ 6004958 h 6261100"/>
                <a:gd name="connsiteX4" fmla="*/ 10580258 w 10836400"/>
                <a:gd name="connsiteY4" fmla="*/ 6261100 h 6261100"/>
                <a:gd name="connsiteX5" fmla="*/ 256142 w 10836400"/>
                <a:gd name="connsiteY5" fmla="*/ 6261100 h 6261100"/>
                <a:gd name="connsiteX6" fmla="*/ 0 w 10836400"/>
                <a:gd name="connsiteY6" fmla="*/ 6004958 h 6261100"/>
                <a:gd name="connsiteX7" fmla="*/ 0 w 10836400"/>
                <a:gd name="connsiteY7" fmla="*/ 4314765 h 6261100"/>
                <a:gd name="connsiteX8" fmla="*/ 102126 w 10836400"/>
                <a:gd name="connsiteY8" fmla="*/ 4314765 h 6261100"/>
                <a:gd name="connsiteX9" fmla="*/ 279236 w 10836400"/>
                <a:gd name="connsiteY9" fmla="*/ 4137655 h 6261100"/>
                <a:gd name="connsiteX10" fmla="*/ 279236 w 10836400"/>
                <a:gd name="connsiteY10" fmla="*/ 2123445 h 6261100"/>
                <a:gd name="connsiteX11" fmla="*/ 102126 w 10836400"/>
                <a:gd name="connsiteY11" fmla="*/ 1946335 h 6261100"/>
                <a:gd name="connsiteX12" fmla="*/ 0 w 10836400"/>
                <a:gd name="connsiteY12" fmla="*/ 1946335 h 6261100"/>
                <a:gd name="connsiteX13" fmla="*/ 0 w 10836400"/>
                <a:gd name="connsiteY13" fmla="*/ 256142 h 6261100"/>
                <a:gd name="connsiteX14" fmla="*/ 256142 w 10836400"/>
                <a:gd name="connsiteY14" fmla="*/ 0 h 626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6400" h="6261100">
                  <a:moveTo>
                    <a:pt x="256142" y="0"/>
                  </a:moveTo>
                  <a:lnTo>
                    <a:pt x="10580258" y="0"/>
                  </a:lnTo>
                  <a:cubicBezTo>
                    <a:pt x="10721721" y="0"/>
                    <a:pt x="10836400" y="114679"/>
                    <a:pt x="10836400" y="256142"/>
                  </a:cubicBezTo>
                  <a:lnTo>
                    <a:pt x="10836400" y="6004958"/>
                  </a:lnTo>
                  <a:cubicBezTo>
                    <a:pt x="10836400" y="6146421"/>
                    <a:pt x="10721721" y="6261100"/>
                    <a:pt x="10580258" y="6261100"/>
                  </a:cubicBezTo>
                  <a:lnTo>
                    <a:pt x="256142" y="6261100"/>
                  </a:lnTo>
                  <a:cubicBezTo>
                    <a:pt x="114679" y="6261100"/>
                    <a:pt x="0" y="6146421"/>
                    <a:pt x="0" y="6004958"/>
                  </a:cubicBezTo>
                  <a:lnTo>
                    <a:pt x="0" y="4314765"/>
                  </a:lnTo>
                  <a:lnTo>
                    <a:pt x="102126" y="4314765"/>
                  </a:lnTo>
                  <a:cubicBezTo>
                    <a:pt x="199941" y="4314765"/>
                    <a:pt x="279236" y="4235470"/>
                    <a:pt x="279236" y="4137655"/>
                  </a:cubicBezTo>
                  <a:lnTo>
                    <a:pt x="279236" y="2123445"/>
                  </a:lnTo>
                  <a:cubicBezTo>
                    <a:pt x="279236" y="2025630"/>
                    <a:pt x="199941" y="1946335"/>
                    <a:pt x="102126" y="1946335"/>
                  </a:cubicBezTo>
                  <a:lnTo>
                    <a:pt x="0" y="1946335"/>
                  </a:lnTo>
                  <a:lnTo>
                    <a:pt x="0" y="256142"/>
                  </a:lnTo>
                  <a:cubicBezTo>
                    <a:pt x="0" y="114679"/>
                    <a:pt x="114679" y="0"/>
                    <a:pt x="256142" y="0"/>
                  </a:cubicBezTo>
                  <a:close/>
                </a:path>
              </a:pathLst>
            </a:cu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양쪽 모서리가 둥근 사각형 26"/>
            <p:cNvSpPr/>
            <p:nvPr/>
          </p:nvSpPr>
          <p:spPr>
            <a:xfrm rot="5400000">
              <a:off x="10479375" y="3302701"/>
              <a:ext cx="2368430" cy="33655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5721350" y="340426"/>
              <a:ext cx="632012" cy="6261100"/>
            </a:xfrm>
            <a:prstGeom prst="roundRect">
              <a:avLst>
                <a:gd name="adj" fmla="val 0"/>
              </a:avLst>
            </a:prstGeom>
            <a:solidFill>
              <a:srgbClr val="F6B3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양쪽 모서리가 둥근 사각형 20"/>
            <p:cNvSpPr/>
            <p:nvPr/>
          </p:nvSpPr>
          <p:spPr>
            <a:xfrm rot="16200000">
              <a:off x="4143375" y="3305876"/>
              <a:ext cx="3727450" cy="330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B97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6258075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사다리꼴 56"/>
            <p:cNvSpPr/>
            <p:nvPr/>
          </p:nvSpPr>
          <p:spPr>
            <a:xfrm rot="5400000">
              <a:off x="4165256" y="2256575"/>
              <a:ext cx="6261099" cy="2428808"/>
            </a:xfrm>
            <a:prstGeom prst="trapezoid">
              <a:avLst>
                <a:gd name="adj" fmla="val 8267"/>
              </a:avLst>
            </a:prstGeom>
            <a:solidFill>
              <a:schemeClr val="tx1">
                <a:alpha val="53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110313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172199" y="573974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5800828" y="2156404"/>
              <a:ext cx="575982" cy="136338"/>
              <a:chOff x="5878606" y="2474259"/>
              <a:chExt cx="575982" cy="136338"/>
            </a:xfrm>
          </p:grpSpPr>
          <p:sp>
            <p:nvSpPr>
              <p:cNvPr id="49" name="타원 48"/>
              <p:cNvSpPr/>
              <p:nvPr/>
            </p:nvSpPr>
            <p:spPr>
              <a:xfrm>
                <a:off x="6318250" y="2474259"/>
                <a:ext cx="136338" cy="136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5878606" y="2474259"/>
                <a:ext cx="136338" cy="136338"/>
              </a:xfrm>
              <a:prstGeom prst="ellipse">
                <a:avLst/>
              </a:prstGeom>
              <a:solidFill>
                <a:srgbClr val="8360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5924550" y="2514627"/>
                <a:ext cx="461869" cy="499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5800828" y="4551250"/>
              <a:ext cx="575982" cy="136338"/>
              <a:chOff x="5878606" y="2474259"/>
              <a:chExt cx="575982" cy="136338"/>
            </a:xfrm>
          </p:grpSpPr>
          <p:sp>
            <p:nvSpPr>
              <p:cNvPr id="53" name="타원 52"/>
              <p:cNvSpPr/>
              <p:nvPr/>
            </p:nvSpPr>
            <p:spPr>
              <a:xfrm>
                <a:off x="6318250" y="2474259"/>
                <a:ext cx="136338" cy="136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5878606" y="2474259"/>
                <a:ext cx="136338" cy="136338"/>
              </a:xfrm>
              <a:prstGeom prst="ellipse">
                <a:avLst/>
              </a:prstGeom>
              <a:solidFill>
                <a:srgbClr val="8360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5924550" y="2514627"/>
                <a:ext cx="461869" cy="499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511D2040-FB73-4EFE-98F1-DD1EA3ED6734}"/>
              </a:ext>
            </a:extLst>
          </p:cNvPr>
          <p:cNvGrpSpPr/>
          <p:nvPr/>
        </p:nvGrpSpPr>
        <p:grpSpPr>
          <a:xfrm>
            <a:off x="662090" y="743395"/>
            <a:ext cx="2485554" cy="407434"/>
            <a:chOff x="1248295" y="636084"/>
            <a:chExt cx="2485554" cy="407434"/>
          </a:xfrm>
        </p:grpSpPr>
        <p:sp>
          <p:nvSpPr>
            <p:cNvPr id="26" name="사각형: 모서리가 접힌 도형 25">
              <a:extLst>
                <a:ext uri="{FF2B5EF4-FFF2-40B4-BE49-F238E27FC236}">
                  <a16:creationId xmlns:a16="http://schemas.microsoft.com/office/drawing/2014/main" id="{A0D852EC-FC54-4941-952F-F4E00609E75C}"/>
                </a:ext>
              </a:extLst>
            </p:cNvPr>
            <p:cNvSpPr/>
            <p:nvPr/>
          </p:nvSpPr>
          <p:spPr>
            <a:xfrm>
              <a:off x="1248295" y="674186"/>
              <a:ext cx="2485554" cy="369332"/>
            </a:xfrm>
            <a:prstGeom prst="foldedCorner">
              <a:avLst>
                <a:gd name="adj" fmla="val 33908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2805B06-BC53-46DD-814F-5C99B086FA14}"/>
                </a:ext>
              </a:extLst>
            </p:cNvPr>
            <p:cNvSpPr txBox="1"/>
            <p:nvPr/>
          </p:nvSpPr>
          <p:spPr>
            <a:xfrm>
              <a:off x="1681012" y="636084"/>
              <a:ext cx="13099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Main Page</a:t>
              </a:r>
              <a:endPara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1EAB7670-7F3B-4E61-ACED-02B142793D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8000" y1="45000" x2="48000" y2="45000"/>
                        <a14:foregroundMark x1="68500" y1="48500" x2="68500" y2="48500"/>
                        <a14:backgroundMark x1="32000" y1="54000" x2="32000" y2="54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926" t="36446" r="64427" b="38056"/>
          <a:stretch/>
        </p:blipFill>
        <p:spPr>
          <a:xfrm>
            <a:off x="669339" y="323339"/>
            <a:ext cx="594211" cy="771176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795F630F-7F1E-46EE-80A7-16A8262449CF}"/>
              </a:ext>
            </a:extLst>
          </p:cNvPr>
          <p:cNvSpPr txBox="1"/>
          <p:nvPr/>
        </p:nvSpPr>
        <p:spPr>
          <a:xfrm>
            <a:off x="6331175" y="4416298"/>
            <a:ext cx="4546437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정답을 맞출 경우</a:t>
            </a:r>
            <a:r>
              <a:rPr lang="en-US" altLang="ko-KR" dirty="0"/>
              <a:t>, DB</a:t>
            </a:r>
            <a:r>
              <a:rPr lang="ko-KR" altLang="en-US" dirty="0"/>
              <a:t>에서 정보 삭제 및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</a:t>
            </a:r>
            <a:r>
              <a:rPr lang="ko-KR" altLang="en-US" dirty="0"/>
              <a:t>로컬 서버에서 이미지 파일을 삭제</a:t>
            </a:r>
            <a:r>
              <a:rPr lang="en-US" altLang="ko-KR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7E6F047-8F97-4CB9-BB5F-FCC98E0824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5941" y="1397429"/>
            <a:ext cx="4544735" cy="2922280"/>
          </a:xfrm>
          <a:prstGeom prst="rect">
            <a:avLst/>
          </a:prstGeom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id="{0FB19806-9039-43A7-924F-4AF5E1070503}"/>
              </a:ext>
            </a:extLst>
          </p:cNvPr>
          <p:cNvGrpSpPr/>
          <p:nvPr/>
        </p:nvGrpSpPr>
        <p:grpSpPr>
          <a:xfrm>
            <a:off x="6408322" y="873068"/>
            <a:ext cx="4073303" cy="451749"/>
            <a:chOff x="955684" y="1283696"/>
            <a:chExt cx="4073303" cy="451749"/>
          </a:xfrm>
        </p:grpSpPr>
        <p:sp>
          <p:nvSpPr>
            <p:cNvPr id="40" name="말풍선: 모서리가 둥근 사각형 39">
              <a:extLst>
                <a:ext uri="{FF2B5EF4-FFF2-40B4-BE49-F238E27FC236}">
                  <a16:creationId xmlns:a16="http://schemas.microsoft.com/office/drawing/2014/main" id="{642B3428-AB12-426F-BFFE-2F7B02B81DE5}"/>
                </a:ext>
              </a:extLst>
            </p:cNvPr>
            <p:cNvSpPr/>
            <p:nvPr/>
          </p:nvSpPr>
          <p:spPr>
            <a:xfrm>
              <a:off x="955684" y="1283696"/>
              <a:ext cx="4073303" cy="451749"/>
            </a:xfrm>
            <a:prstGeom prst="wedgeRoundRectCallout">
              <a:avLst>
                <a:gd name="adj1" fmla="val -56736"/>
                <a:gd name="adj2" fmla="val -35364"/>
                <a:gd name="adj3" fmla="val 1666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6250D47-BC94-43B5-8BC7-3160D0727DAC}"/>
                </a:ext>
              </a:extLst>
            </p:cNvPr>
            <p:cNvSpPr txBox="1"/>
            <p:nvPr/>
          </p:nvSpPr>
          <p:spPr>
            <a:xfrm>
              <a:off x="999028" y="1324817"/>
              <a:ext cx="36266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err="1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correctAns.php</a:t>
              </a:r>
              <a:endParaRPr lang="ko-KR" altLang="en-US" sz="20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8F4BF928-A150-4911-A776-43A3D17932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090" y="1246513"/>
            <a:ext cx="4860447" cy="218248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AFF47EA-1223-4DBD-AAFF-21F6B2E2D2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339" y="3907841"/>
            <a:ext cx="4827906" cy="231483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934FA7-F29B-47AC-AEB2-A99F69BFFEE7}"/>
              </a:ext>
            </a:extLst>
          </p:cNvPr>
          <p:cNvSpPr/>
          <p:nvPr/>
        </p:nvSpPr>
        <p:spPr>
          <a:xfrm>
            <a:off x="2921000" y="1524000"/>
            <a:ext cx="635749" cy="558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CCDEC4DE-3460-4D85-8DBE-879334A1DF24}"/>
              </a:ext>
            </a:extLst>
          </p:cNvPr>
          <p:cNvSpPr/>
          <p:nvPr/>
        </p:nvSpPr>
        <p:spPr>
          <a:xfrm>
            <a:off x="2757545" y="3482480"/>
            <a:ext cx="925585" cy="401789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698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404369"/>
            <a:ext cx="12192000" cy="6462049"/>
            <a:chOff x="601511" y="340426"/>
            <a:chExt cx="11302971" cy="6462049"/>
          </a:xfrm>
        </p:grpSpPr>
        <p:grpSp>
          <p:nvGrpSpPr>
            <p:cNvPr id="3" name="그룹 2"/>
            <p:cNvGrpSpPr/>
            <p:nvPr/>
          </p:nvGrpSpPr>
          <p:grpSpPr>
            <a:xfrm>
              <a:off x="601511" y="1887991"/>
              <a:ext cx="11302971" cy="4914484"/>
              <a:chOff x="601511" y="1887991"/>
              <a:chExt cx="11302971" cy="4914484"/>
            </a:xfrm>
          </p:grpSpPr>
          <p:sp>
            <p:nvSpPr>
              <p:cNvPr id="58" name="모서리가 둥근 직사각형 57"/>
              <p:cNvSpPr/>
              <p:nvPr/>
            </p:nvSpPr>
            <p:spPr>
              <a:xfrm rot="919126">
                <a:off x="10853835" y="4178458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모서리가 둥근 직사각형 58"/>
              <p:cNvSpPr/>
              <p:nvPr/>
            </p:nvSpPr>
            <p:spPr>
              <a:xfrm rot="21185654">
                <a:off x="601511" y="1887991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 rot="414346" flipH="1">
                <a:off x="8004291" y="5926175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모서리가 둥근 직사각형 60"/>
              <p:cNvSpPr/>
              <p:nvPr/>
            </p:nvSpPr>
            <p:spPr>
              <a:xfrm rot="21185654">
                <a:off x="614625" y="5879888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" name="자유형 18"/>
            <p:cNvSpPr/>
            <p:nvPr/>
          </p:nvSpPr>
          <p:spPr>
            <a:xfrm>
              <a:off x="658915" y="340426"/>
              <a:ext cx="10836400" cy="6261100"/>
            </a:xfrm>
            <a:custGeom>
              <a:avLst/>
              <a:gdLst>
                <a:gd name="connsiteX0" fmla="*/ 256142 w 10836400"/>
                <a:gd name="connsiteY0" fmla="*/ 0 h 6261100"/>
                <a:gd name="connsiteX1" fmla="*/ 10580258 w 10836400"/>
                <a:gd name="connsiteY1" fmla="*/ 0 h 6261100"/>
                <a:gd name="connsiteX2" fmla="*/ 10836400 w 10836400"/>
                <a:gd name="connsiteY2" fmla="*/ 256142 h 6261100"/>
                <a:gd name="connsiteX3" fmla="*/ 10836400 w 10836400"/>
                <a:gd name="connsiteY3" fmla="*/ 6004958 h 6261100"/>
                <a:gd name="connsiteX4" fmla="*/ 10580258 w 10836400"/>
                <a:gd name="connsiteY4" fmla="*/ 6261100 h 6261100"/>
                <a:gd name="connsiteX5" fmla="*/ 256142 w 10836400"/>
                <a:gd name="connsiteY5" fmla="*/ 6261100 h 6261100"/>
                <a:gd name="connsiteX6" fmla="*/ 0 w 10836400"/>
                <a:gd name="connsiteY6" fmla="*/ 6004958 h 6261100"/>
                <a:gd name="connsiteX7" fmla="*/ 0 w 10836400"/>
                <a:gd name="connsiteY7" fmla="*/ 4314765 h 6261100"/>
                <a:gd name="connsiteX8" fmla="*/ 102126 w 10836400"/>
                <a:gd name="connsiteY8" fmla="*/ 4314765 h 6261100"/>
                <a:gd name="connsiteX9" fmla="*/ 279236 w 10836400"/>
                <a:gd name="connsiteY9" fmla="*/ 4137655 h 6261100"/>
                <a:gd name="connsiteX10" fmla="*/ 279236 w 10836400"/>
                <a:gd name="connsiteY10" fmla="*/ 2123445 h 6261100"/>
                <a:gd name="connsiteX11" fmla="*/ 102126 w 10836400"/>
                <a:gd name="connsiteY11" fmla="*/ 1946335 h 6261100"/>
                <a:gd name="connsiteX12" fmla="*/ 0 w 10836400"/>
                <a:gd name="connsiteY12" fmla="*/ 1946335 h 6261100"/>
                <a:gd name="connsiteX13" fmla="*/ 0 w 10836400"/>
                <a:gd name="connsiteY13" fmla="*/ 256142 h 6261100"/>
                <a:gd name="connsiteX14" fmla="*/ 256142 w 10836400"/>
                <a:gd name="connsiteY14" fmla="*/ 0 h 626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6400" h="6261100">
                  <a:moveTo>
                    <a:pt x="256142" y="0"/>
                  </a:moveTo>
                  <a:lnTo>
                    <a:pt x="10580258" y="0"/>
                  </a:lnTo>
                  <a:cubicBezTo>
                    <a:pt x="10721721" y="0"/>
                    <a:pt x="10836400" y="114679"/>
                    <a:pt x="10836400" y="256142"/>
                  </a:cubicBezTo>
                  <a:lnTo>
                    <a:pt x="10836400" y="6004958"/>
                  </a:lnTo>
                  <a:cubicBezTo>
                    <a:pt x="10836400" y="6146421"/>
                    <a:pt x="10721721" y="6261100"/>
                    <a:pt x="10580258" y="6261100"/>
                  </a:cubicBezTo>
                  <a:lnTo>
                    <a:pt x="256142" y="6261100"/>
                  </a:lnTo>
                  <a:cubicBezTo>
                    <a:pt x="114679" y="6261100"/>
                    <a:pt x="0" y="6146421"/>
                    <a:pt x="0" y="6004958"/>
                  </a:cubicBezTo>
                  <a:lnTo>
                    <a:pt x="0" y="4314765"/>
                  </a:lnTo>
                  <a:lnTo>
                    <a:pt x="102126" y="4314765"/>
                  </a:lnTo>
                  <a:cubicBezTo>
                    <a:pt x="199941" y="4314765"/>
                    <a:pt x="279236" y="4235470"/>
                    <a:pt x="279236" y="4137655"/>
                  </a:cubicBezTo>
                  <a:lnTo>
                    <a:pt x="279236" y="2123445"/>
                  </a:lnTo>
                  <a:cubicBezTo>
                    <a:pt x="279236" y="2025630"/>
                    <a:pt x="199941" y="1946335"/>
                    <a:pt x="102126" y="1946335"/>
                  </a:cubicBezTo>
                  <a:lnTo>
                    <a:pt x="0" y="1946335"/>
                  </a:lnTo>
                  <a:lnTo>
                    <a:pt x="0" y="256142"/>
                  </a:lnTo>
                  <a:cubicBezTo>
                    <a:pt x="0" y="114679"/>
                    <a:pt x="114679" y="0"/>
                    <a:pt x="256142" y="0"/>
                  </a:cubicBezTo>
                  <a:close/>
                </a:path>
              </a:pathLst>
            </a:cu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양쪽 모서리가 둥근 사각형 26"/>
            <p:cNvSpPr/>
            <p:nvPr/>
          </p:nvSpPr>
          <p:spPr>
            <a:xfrm rot="5400000">
              <a:off x="10479375" y="3302701"/>
              <a:ext cx="2368430" cy="33655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5721350" y="340426"/>
              <a:ext cx="632012" cy="6261100"/>
            </a:xfrm>
            <a:prstGeom prst="roundRect">
              <a:avLst>
                <a:gd name="adj" fmla="val 0"/>
              </a:avLst>
            </a:prstGeom>
            <a:solidFill>
              <a:srgbClr val="F6B3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양쪽 모서리가 둥근 사각형 20"/>
            <p:cNvSpPr/>
            <p:nvPr/>
          </p:nvSpPr>
          <p:spPr>
            <a:xfrm rot="16200000">
              <a:off x="4143375" y="3305876"/>
              <a:ext cx="3727450" cy="330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B97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6258075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사다리꼴 56"/>
            <p:cNvSpPr/>
            <p:nvPr/>
          </p:nvSpPr>
          <p:spPr>
            <a:xfrm rot="5400000">
              <a:off x="4165256" y="2256575"/>
              <a:ext cx="6261099" cy="2428808"/>
            </a:xfrm>
            <a:prstGeom prst="trapezoid">
              <a:avLst>
                <a:gd name="adj" fmla="val 8267"/>
              </a:avLst>
            </a:prstGeom>
            <a:solidFill>
              <a:schemeClr val="tx1">
                <a:alpha val="53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110313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172199" y="573974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5800828" y="2156404"/>
              <a:ext cx="575982" cy="136338"/>
              <a:chOff x="5878606" y="2474259"/>
              <a:chExt cx="575982" cy="136338"/>
            </a:xfrm>
          </p:grpSpPr>
          <p:sp>
            <p:nvSpPr>
              <p:cNvPr id="49" name="타원 48"/>
              <p:cNvSpPr/>
              <p:nvPr/>
            </p:nvSpPr>
            <p:spPr>
              <a:xfrm>
                <a:off x="6318250" y="2474259"/>
                <a:ext cx="136338" cy="136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5878606" y="2474259"/>
                <a:ext cx="136338" cy="136338"/>
              </a:xfrm>
              <a:prstGeom prst="ellipse">
                <a:avLst/>
              </a:prstGeom>
              <a:solidFill>
                <a:srgbClr val="8360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5924550" y="2514627"/>
                <a:ext cx="461869" cy="499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5800828" y="4551250"/>
              <a:ext cx="575982" cy="136338"/>
              <a:chOff x="5878606" y="2474259"/>
              <a:chExt cx="575982" cy="136338"/>
            </a:xfrm>
          </p:grpSpPr>
          <p:sp>
            <p:nvSpPr>
              <p:cNvPr id="53" name="타원 52"/>
              <p:cNvSpPr/>
              <p:nvPr/>
            </p:nvSpPr>
            <p:spPr>
              <a:xfrm>
                <a:off x="6318250" y="2474259"/>
                <a:ext cx="136338" cy="136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5878606" y="2474259"/>
                <a:ext cx="136338" cy="136338"/>
              </a:xfrm>
              <a:prstGeom prst="ellipse">
                <a:avLst/>
              </a:prstGeom>
              <a:solidFill>
                <a:srgbClr val="8360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5924550" y="2514627"/>
                <a:ext cx="461869" cy="499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511D2040-FB73-4EFE-98F1-DD1EA3ED6734}"/>
              </a:ext>
            </a:extLst>
          </p:cNvPr>
          <p:cNvGrpSpPr/>
          <p:nvPr/>
        </p:nvGrpSpPr>
        <p:grpSpPr>
          <a:xfrm>
            <a:off x="662090" y="743395"/>
            <a:ext cx="2485554" cy="407434"/>
            <a:chOff x="1248295" y="636084"/>
            <a:chExt cx="2485554" cy="407434"/>
          </a:xfrm>
        </p:grpSpPr>
        <p:sp>
          <p:nvSpPr>
            <p:cNvPr id="26" name="사각형: 모서리가 접힌 도형 25">
              <a:extLst>
                <a:ext uri="{FF2B5EF4-FFF2-40B4-BE49-F238E27FC236}">
                  <a16:creationId xmlns:a16="http://schemas.microsoft.com/office/drawing/2014/main" id="{A0D852EC-FC54-4941-952F-F4E00609E75C}"/>
                </a:ext>
              </a:extLst>
            </p:cNvPr>
            <p:cNvSpPr/>
            <p:nvPr/>
          </p:nvSpPr>
          <p:spPr>
            <a:xfrm>
              <a:off x="1248295" y="674186"/>
              <a:ext cx="2485554" cy="369332"/>
            </a:xfrm>
            <a:prstGeom prst="foldedCorner">
              <a:avLst>
                <a:gd name="adj" fmla="val 33908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2805B06-BC53-46DD-814F-5C99B086FA14}"/>
                </a:ext>
              </a:extLst>
            </p:cNvPr>
            <p:cNvSpPr txBox="1"/>
            <p:nvPr/>
          </p:nvSpPr>
          <p:spPr>
            <a:xfrm>
              <a:off x="1681012" y="636084"/>
              <a:ext cx="13099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Main Page</a:t>
              </a:r>
              <a:endPara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1EAB7670-7F3B-4E61-ACED-02B142793D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8000" y1="45000" x2="48000" y2="45000"/>
                        <a14:foregroundMark x1="68500" y1="48500" x2="68500" y2="48500"/>
                        <a14:backgroundMark x1="32000" y1="54000" x2="32000" y2="54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926" t="36446" r="64427" b="38056"/>
          <a:stretch/>
        </p:blipFill>
        <p:spPr>
          <a:xfrm>
            <a:off x="669339" y="323339"/>
            <a:ext cx="594211" cy="771176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05E871EC-BC55-4382-BAE3-F9E7EC43538D}"/>
              </a:ext>
            </a:extLst>
          </p:cNvPr>
          <p:cNvGrpSpPr/>
          <p:nvPr/>
        </p:nvGrpSpPr>
        <p:grpSpPr>
          <a:xfrm>
            <a:off x="1042401" y="1227328"/>
            <a:ext cx="4073303" cy="451749"/>
            <a:chOff x="1042401" y="1227328"/>
            <a:chExt cx="4073303" cy="451749"/>
          </a:xfrm>
        </p:grpSpPr>
        <p:sp>
          <p:nvSpPr>
            <p:cNvPr id="31" name="말풍선: 모서리가 둥근 사각형 30">
              <a:extLst>
                <a:ext uri="{FF2B5EF4-FFF2-40B4-BE49-F238E27FC236}">
                  <a16:creationId xmlns:a16="http://schemas.microsoft.com/office/drawing/2014/main" id="{B6333D4B-797D-441B-91BC-A4693F23C306}"/>
                </a:ext>
              </a:extLst>
            </p:cNvPr>
            <p:cNvSpPr/>
            <p:nvPr/>
          </p:nvSpPr>
          <p:spPr>
            <a:xfrm>
              <a:off x="1042401" y="1227328"/>
              <a:ext cx="4073303" cy="451749"/>
            </a:xfrm>
            <a:prstGeom prst="wedgeRoundRectCallout">
              <a:avLst>
                <a:gd name="adj1" fmla="val -56736"/>
                <a:gd name="adj2" fmla="val -35364"/>
                <a:gd name="adj3" fmla="val 1666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81DFD3F-BEB6-46CA-A1D8-C663B4655010}"/>
                </a:ext>
              </a:extLst>
            </p:cNvPr>
            <p:cNvSpPr txBox="1"/>
            <p:nvPr/>
          </p:nvSpPr>
          <p:spPr>
            <a:xfrm>
              <a:off x="1085745" y="1268449"/>
              <a:ext cx="36266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TOP 10 </a:t>
              </a:r>
              <a:r>
                <a:rPr lang="ko-KR" altLang="en-US" sz="20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랭킹</a:t>
              </a: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0115C683-BEFE-4A50-B35F-880D726DC5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846" y="1740570"/>
            <a:ext cx="4118640" cy="4335933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5BA38264-39AE-4A3B-A195-94F6522369AE}"/>
              </a:ext>
            </a:extLst>
          </p:cNvPr>
          <p:cNvSpPr txBox="1"/>
          <p:nvPr/>
        </p:nvSpPr>
        <p:spPr>
          <a:xfrm>
            <a:off x="6246948" y="781497"/>
            <a:ext cx="4358886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10</a:t>
            </a:r>
            <a:r>
              <a:rPr lang="ko-KR" altLang="en-US" dirty="0"/>
              <a:t>초마다 포인트가 높은 </a:t>
            </a:r>
            <a:r>
              <a:rPr lang="en-US" altLang="ko-KR" dirty="0"/>
              <a:t>10</a:t>
            </a:r>
            <a:r>
              <a:rPr lang="ko-KR" altLang="en-US" dirty="0"/>
              <a:t>명을 표시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(</a:t>
            </a:r>
            <a:r>
              <a:rPr lang="ko-KR" altLang="en-US" dirty="0"/>
              <a:t>애니메이션 적용</a:t>
            </a:r>
            <a:r>
              <a:rPr lang="en-US" altLang="ko-KR" dirty="0"/>
              <a:t>)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574EF84-077C-4A04-BA47-E563F7A1621B}"/>
              </a:ext>
            </a:extLst>
          </p:cNvPr>
          <p:cNvSpPr/>
          <p:nvPr/>
        </p:nvSpPr>
        <p:spPr>
          <a:xfrm>
            <a:off x="6912521" y="1722479"/>
            <a:ext cx="3525418" cy="50310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초기 </a:t>
            </a:r>
            <a:r>
              <a:rPr lang="en-US" altLang="ko-KR" dirty="0"/>
              <a:t>Table </a:t>
            </a:r>
            <a:r>
              <a:rPr lang="ko-KR" altLang="en-US" dirty="0"/>
              <a:t>정보 로드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D4D34851-2D5D-4421-B3E9-1D830EF91360}"/>
              </a:ext>
            </a:extLst>
          </p:cNvPr>
          <p:cNvSpPr/>
          <p:nvPr/>
        </p:nvSpPr>
        <p:spPr>
          <a:xfrm>
            <a:off x="6894462" y="2649383"/>
            <a:ext cx="3525418" cy="50310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초기 </a:t>
            </a:r>
            <a:r>
              <a:rPr lang="en-US" altLang="ko-KR" dirty="0"/>
              <a:t>Table </a:t>
            </a:r>
            <a:r>
              <a:rPr lang="ko-KR" altLang="en-US" dirty="0"/>
              <a:t>생성</a:t>
            </a: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2611EDFD-1982-4C43-808D-55A031D2D4BF}"/>
              </a:ext>
            </a:extLst>
          </p:cNvPr>
          <p:cNvSpPr/>
          <p:nvPr/>
        </p:nvSpPr>
        <p:spPr>
          <a:xfrm>
            <a:off x="8395471" y="2263683"/>
            <a:ext cx="667657" cy="377371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화살표: 아래쪽 40">
            <a:extLst>
              <a:ext uri="{FF2B5EF4-FFF2-40B4-BE49-F238E27FC236}">
                <a16:creationId xmlns:a16="http://schemas.microsoft.com/office/drawing/2014/main" id="{F719A33D-6C41-465B-818B-74F9C544BDF1}"/>
              </a:ext>
            </a:extLst>
          </p:cNvPr>
          <p:cNvSpPr/>
          <p:nvPr/>
        </p:nvSpPr>
        <p:spPr>
          <a:xfrm>
            <a:off x="8387494" y="3214479"/>
            <a:ext cx="667657" cy="377371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521FFFFC-BAAF-4ADB-8EA4-6CBEC803A86A}"/>
              </a:ext>
            </a:extLst>
          </p:cNvPr>
          <p:cNvSpPr/>
          <p:nvPr/>
        </p:nvSpPr>
        <p:spPr>
          <a:xfrm>
            <a:off x="6918428" y="3667922"/>
            <a:ext cx="3525418" cy="50310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setInterval</a:t>
            </a:r>
            <a:r>
              <a:rPr lang="en-US" altLang="ko-KR" sz="1400" dirty="0"/>
              <a:t>( ) </a:t>
            </a:r>
            <a:r>
              <a:rPr lang="ko-KR" altLang="en-US" sz="1400" dirty="0"/>
              <a:t>로 </a:t>
            </a:r>
            <a:r>
              <a:rPr lang="en-US" altLang="ko-KR" sz="1400" dirty="0"/>
              <a:t>10</a:t>
            </a:r>
            <a:r>
              <a:rPr lang="ko-KR" altLang="en-US" sz="1400" dirty="0"/>
              <a:t>초마다 정보 업데이트</a:t>
            </a:r>
          </a:p>
        </p:txBody>
      </p:sp>
      <p:sp>
        <p:nvSpPr>
          <p:cNvPr id="43" name="화살표: 아래쪽 42">
            <a:extLst>
              <a:ext uri="{FF2B5EF4-FFF2-40B4-BE49-F238E27FC236}">
                <a16:creationId xmlns:a16="http://schemas.microsoft.com/office/drawing/2014/main" id="{90DA2B6F-63C1-44E8-9E2B-3D1878A49AFF}"/>
              </a:ext>
            </a:extLst>
          </p:cNvPr>
          <p:cNvSpPr/>
          <p:nvPr/>
        </p:nvSpPr>
        <p:spPr>
          <a:xfrm>
            <a:off x="8395470" y="4209126"/>
            <a:ext cx="667657" cy="377371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AD5A8AFE-7A51-40CF-B72B-B030A1BD4A12}"/>
              </a:ext>
            </a:extLst>
          </p:cNvPr>
          <p:cNvSpPr/>
          <p:nvPr/>
        </p:nvSpPr>
        <p:spPr>
          <a:xfrm>
            <a:off x="6951044" y="4660836"/>
            <a:ext cx="3525418" cy="50310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setTimeOut</a:t>
            </a:r>
            <a:r>
              <a:rPr lang="en-US" altLang="ko-KR" sz="1400" dirty="0"/>
              <a:t>(</a:t>
            </a:r>
            <a:r>
              <a:rPr lang="ko-KR" altLang="en-US" sz="1400" dirty="0"/>
              <a:t> </a:t>
            </a:r>
            <a:r>
              <a:rPr lang="en-US" altLang="ko-KR" sz="1400" dirty="0"/>
              <a:t>)</a:t>
            </a:r>
            <a:r>
              <a:rPr lang="ko-KR" altLang="en-US" sz="1400" dirty="0"/>
              <a:t>으로 </a:t>
            </a:r>
            <a:r>
              <a:rPr lang="en-US" altLang="ko-KR" sz="1400" dirty="0"/>
              <a:t>10</a:t>
            </a:r>
            <a:r>
              <a:rPr lang="ko-KR" altLang="en-US" sz="1400" dirty="0"/>
              <a:t>초 마다 랭킹 변경</a:t>
            </a:r>
          </a:p>
        </p:txBody>
      </p:sp>
      <p:sp>
        <p:nvSpPr>
          <p:cNvPr id="45" name="화살표: 아래쪽 44">
            <a:extLst>
              <a:ext uri="{FF2B5EF4-FFF2-40B4-BE49-F238E27FC236}">
                <a16:creationId xmlns:a16="http://schemas.microsoft.com/office/drawing/2014/main" id="{526869AA-E266-4293-95B4-79DC16467C0D}"/>
              </a:ext>
            </a:extLst>
          </p:cNvPr>
          <p:cNvSpPr/>
          <p:nvPr/>
        </p:nvSpPr>
        <p:spPr>
          <a:xfrm>
            <a:off x="8387494" y="5235131"/>
            <a:ext cx="667657" cy="377371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22430C04-7294-4E6B-BAC6-0A2716431ACE}"/>
              </a:ext>
            </a:extLst>
          </p:cNvPr>
          <p:cNvSpPr/>
          <p:nvPr/>
        </p:nvSpPr>
        <p:spPr>
          <a:xfrm>
            <a:off x="6947688" y="5712451"/>
            <a:ext cx="3525418" cy="50310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10</a:t>
            </a:r>
            <a:r>
              <a:rPr lang="ko-KR" altLang="en-US" sz="1400" dirty="0"/>
              <a:t>개 업데이트 후</a:t>
            </a:r>
            <a:r>
              <a:rPr lang="en-US" altLang="ko-KR" sz="1400" dirty="0"/>
              <a:t>, </a:t>
            </a:r>
            <a:r>
              <a:rPr lang="ko-KR" altLang="en-US" sz="1400" dirty="0"/>
              <a:t>랭킹 정보 로드 중단</a:t>
            </a:r>
            <a:r>
              <a:rPr lang="en-US" altLang="ko-KR" sz="1400" dirty="0"/>
              <a:t>,</a:t>
            </a:r>
          </a:p>
          <a:p>
            <a:pPr algn="ctr"/>
            <a:r>
              <a:rPr lang="en-US" altLang="ko-KR" sz="1400" dirty="0" err="1"/>
              <a:t>setTimeout</a:t>
            </a:r>
            <a:r>
              <a:rPr lang="en-US" altLang="ko-KR" sz="1400" dirty="0"/>
              <a:t>( )</a:t>
            </a:r>
            <a:r>
              <a:rPr lang="ko-KR" altLang="en-US" sz="1400" dirty="0"/>
              <a:t>으로 다시 반복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16987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5" grpId="0" animBg="1"/>
      <p:bldP spid="40" grpId="0" animBg="1"/>
      <p:bldP spid="9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404369"/>
            <a:ext cx="12192000" cy="6462049"/>
            <a:chOff x="601511" y="340426"/>
            <a:chExt cx="11302971" cy="6462049"/>
          </a:xfrm>
        </p:grpSpPr>
        <p:grpSp>
          <p:nvGrpSpPr>
            <p:cNvPr id="3" name="그룹 2"/>
            <p:cNvGrpSpPr/>
            <p:nvPr/>
          </p:nvGrpSpPr>
          <p:grpSpPr>
            <a:xfrm>
              <a:off x="601511" y="1887991"/>
              <a:ext cx="11302971" cy="4914484"/>
              <a:chOff x="601511" y="1887991"/>
              <a:chExt cx="11302971" cy="4914484"/>
            </a:xfrm>
          </p:grpSpPr>
          <p:sp>
            <p:nvSpPr>
              <p:cNvPr id="58" name="모서리가 둥근 직사각형 57"/>
              <p:cNvSpPr/>
              <p:nvPr/>
            </p:nvSpPr>
            <p:spPr>
              <a:xfrm rot="919126">
                <a:off x="10853835" y="4178458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모서리가 둥근 직사각형 58"/>
              <p:cNvSpPr/>
              <p:nvPr/>
            </p:nvSpPr>
            <p:spPr>
              <a:xfrm rot="21185654">
                <a:off x="601511" y="1887991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 rot="414346" flipH="1">
                <a:off x="8004291" y="5926175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모서리가 둥근 직사각형 60"/>
              <p:cNvSpPr/>
              <p:nvPr/>
            </p:nvSpPr>
            <p:spPr>
              <a:xfrm rot="21185654">
                <a:off x="614625" y="5879888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" name="자유형 18"/>
            <p:cNvSpPr/>
            <p:nvPr/>
          </p:nvSpPr>
          <p:spPr>
            <a:xfrm>
              <a:off x="658915" y="340426"/>
              <a:ext cx="10836400" cy="6261100"/>
            </a:xfrm>
            <a:custGeom>
              <a:avLst/>
              <a:gdLst>
                <a:gd name="connsiteX0" fmla="*/ 256142 w 10836400"/>
                <a:gd name="connsiteY0" fmla="*/ 0 h 6261100"/>
                <a:gd name="connsiteX1" fmla="*/ 10580258 w 10836400"/>
                <a:gd name="connsiteY1" fmla="*/ 0 h 6261100"/>
                <a:gd name="connsiteX2" fmla="*/ 10836400 w 10836400"/>
                <a:gd name="connsiteY2" fmla="*/ 256142 h 6261100"/>
                <a:gd name="connsiteX3" fmla="*/ 10836400 w 10836400"/>
                <a:gd name="connsiteY3" fmla="*/ 6004958 h 6261100"/>
                <a:gd name="connsiteX4" fmla="*/ 10580258 w 10836400"/>
                <a:gd name="connsiteY4" fmla="*/ 6261100 h 6261100"/>
                <a:gd name="connsiteX5" fmla="*/ 256142 w 10836400"/>
                <a:gd name="connsiteY5" fmla="*/ 6261100 h 6261100"/>
                <a:gd name="connsiteX6" fmla="*/ 0 w 10836400"/>
                <a:gd name="connsiteY6" fmla="*/ 6004958 h 6261100"/>
                <a:gd name="connsiteX7" fmla="*/ 0 w 10836400"/>
                <a:gd name="connsiteY7" fmla="*/ 4314765 h 6261100"/>
                <a:gd name="connsiteX8" fmla="*/ 102126 w 10836400"/>
                <a:gd name="connsiteY8" fmla="*/ 4314765 h 6261100"/>
                <a:gd name="connsiteX9" fmla="*/ 279236 w 10836400"/>
                <a:gd name="connsiteY9" fmla="*/ 4137655 h 6261100"/>
                <a:gd name="connsiteX10" fmla="*/ 279236 w 10836400"/>
                <a:gd name="connsiteY10" fmla="*/ 2123445 h 6261100"/>
                <a:gd name="connsiteX11" fmla="*/ 102126 w 10836400"/>
                <a:gd name="connsiteY11" fmla="*/ 1946335 h 6261100"/>
                <a:gd name="connsiteX12" fmla="*/ 0 w 10836400"/>
                <a:gd name="connsiteY12" fmla="*/ 1946335 h 6261100"/>
                <a:gd name="connsiteX13" fmla="*/ 0 w 10836400"/>
                <a:gd name="connsiteY13" fmla="*/ 256142 h 6261100"/>
                <a:gd name="connsiteX14" fmla="*/ 256142 w 10836400"/>
                <a:gd name="connsiteY14" fmla="*/ 0 h 626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6400" h="6261100">
                  <a:moveTo>
                    <a:pt x="256142" y="0"/>
                  </a:moveTo>
                  <a:lnTo>
                    <a:pt x="10580258" y="0"/>
                  </a:lnTo>
                  <a:cubicBezTo>
                    <a:pt x="10721721" y="0"/>
                    <a:pt x="10836400" y="114679"/>
                    <a:pt x="10836400" y="256142"/>
                  </a:cubicBezTo>
                  <a:lnTo>
                    <a:pt x="10836400" y="6004958"/>
                  </a:lnTo>
                  <a:cubicBezTo>
                    <a:pt x="10836400" y="6146421"/>
                    <a:pt x="10721721" y="6261100"/>
                    <a:pt x="10580258" y="6261100"/>
                  </a:cubicBezTo>
                  <a:lnTo>
                    <a:pt x="256142" y="6261100"/>
                  </a:lnTo>
                  <a:cubicBezTo>
                    <a:pt x="114679" y="6261100"/>
                    <a:pt x="0" y="6146421"/>
                    <a:pt x="0" y="6004958"/>
                  </a:cubicBezTo>
                  <a:lnTo>
                    <a:pt x="0" y="4314765"/>
                  </a:lnTo>
                  <a:lnTo>
                    <a:pt x="102126" y="4314765"/>
                  </a:lnTo>
                  <a:cubicBezTo>
                    <a:pt x="199941" y="4314765"/>
                    <a:pt x="279236" y="4235470"/>
                    <a:pt x="279236" y="4137655"/>
                  </a:cubicBezTo>
                  <a:lnTo>
                    <a:pt x="279236" y="2123445"/>
                  </a:lnTo>
                  <a:cubicBezTo>
                    <a:pt x="279236" y="2025630"/>
                    <a:pt x="199941" y="1946335"/>
                    <a:pt x="102126" y="1946335"/>
                  </a:cubicBezTo>
                  <a:lnTo>
                    <a:pt x="0" y="1946335"/>
                  </a:lnTo>
                  <a:lnTo>
                    <a:pt x="0" y="256142"/>
                  </a:lnTo>
                  <a:cubicBezTo>
                    <a:pt x="0" y="114679"/>
                    <a:pt x="114679" y="0"/>
                    <a:pt x="256142" y="0"/>
                  </a:cubicBezTo>
                  <a:close/>
                </a:path>
              </a:pathLst>
            </a:cu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양쪽 모서리가 둥근 사각형 26"/>
            <p:cNvSpPr/>
            <p:nvPr/>
          </p:nvSpPr>
          <p:spPr>
            <a:xfrm rot="5400000">
              <a:off x="10479375" y="3302701"/>
              <a:ext cx="2368430" cy="33655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5721350" y="340426"/>
              <a:ext cx="632012" cy="6261100"/>
            </a:xfrm>
            <a:prstGeom prst="roundRect">
              <a:avLst>
                <a:gd name="adj" fmla="val 0"/>
              </a:avLst>
            </a:prstGeom>
            <a:solidFill>
              <a:srgbClr val="F6B3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양쪽 모서리가 둥근 사각형 20"/>
            <p:cNvSpPr/>
            <p:nvPr/>
          </p:nvSpPr>
          <p:spPr>
            <a:xfrm rot="16200000">
              <a:off x="4143375" y="3305876"/>
              <a:ext cx="3727450" cy="330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B97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6258075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사다리꼴 56"/>
            <p:cNvSpPr/>
            <p:nvPr/>
          </p:nvSpPr>
          <p:spPr>
            <a:xfrm rot="5400000">
              <a:off x="4165256" y="2256575"/>
              <a:ext cx="6261099" cy="2428808"/>
            </a:xfrm>
            <a:prstGeom prst="trapezoid">
              <a:avLst>
                <a:gd name="adj" fmla="val 8267"/>
              </a:avLst>
            </a:prstGeom>
            <a:solidFill>
              <a:schemeClr val="tx1">
                <a:alpha val="53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110313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172199" y="573974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5800828" y="2156404"/>
              <a:ext cx="575982" cy="136338"/>
              <a:chOff x="5878606" y="2474259"/>
              <a:chExt cx="575982" cy="136338"/>
            </a:xfrm>
          </p:grpSpPr>
          <p:sp>
            <p:nvSpPr>
              <p:cNvPr id="49" name="타원 48"/>
              <p:cNvSpPr/>
              <p:nvPr/>
            </p:nvSpPr>
            <p:spPr>
              <a:xfrm>
                <a:off x="6318250" y="2474259"/>
                <a:ext cx="136338" cy="136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5878606" y="2474259"/>
                <a:ext cx="136338" cy="136338"/>
              </a:xfrm>
              <a:prstGeom prst="ellipse">
                <a:avLst/>
              </a:prstGeom>
              <a:solidFill>
                <a:srgbClr val="8360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5924550" y="2514627"/>
                <a:ext cx="461869" cy="499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5800828" y="4551250"/>
              <a:ext cx="575982" cy="136338"/>
              <a:chOff x="5878606" y="2474259"/>
              <a:chExt cx="575982" cy="136338"/>
            </a:xfrm>
          </p:grpSpPr>
          <p:sp>
            <p:nvSpPr>
              <p:cNvPr id="53" name="타원 52"/>
              <p:cNvSpPr/>
              <p:nvPr/>
            </p:nvSpPr>
            <p:spPr>
              <a:xfrm>
                <a:off x="6318250" y="2474259"/>
                <a:ext cx="136338" cy="136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5878606" y="2474259"/>
                <a:ext cx="136338" cy="136338"/>
              </a:xfrm>
              <a:prstGeom prst="ellipse">
                <a:avLst/>
              </a:prstGeom>
              <a:solidFill>
                <a:srgbClr val="8360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5924550" y="2514627"/>
                <a:ext cx="461869" cy="499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511D2040-FB73-4EFE-98F1-DD1EA3ED6734}"/>
              </a:ext>
            </a:extLst>
          </p:cNvPr>
          <p:cNvGrpSpPr/>
          <p:nvPr/>
        </p:nvGrpSpPr>
        <p:grpSpPr>
          <a:xfrm>
            <a:off x="662090" y="743395"/>
            <a:ext cx="2485554" cy="407434"/>
            <a:chOff x="1248295" y="636084"/>
            <a:chExt cx="2485554" cy="407434"/>
          </a:xfrm>
        </p:grpSpPr>
        <p:sp>
          <p:nvSpPr>
            <p:cNvPr id="26" name="사각형: 모서리가 접힌 도형 25">
              <a:extLst>
                <a:ext uri="{FF2B5EF4-FFF2-40B4-BE49-F238E27FC236}">
                  <a16:creationId xmlns:a16="http://schemas.microsoft.com/office/drawing/2014/main" id="{A0D852EC-FC54-4941-952F-F4E00609E75C}"/>
                </a:ext>
              </a:extLst>
            </p:cNvPr>
            <p:cNvSpPr/>
            <p:nvPr/>
          </p:nvSpPr>
          <p:spPr>
            <a:xfrm>
              <a:off x="1248295" y="674186"/>
              <a:ext cx="2485554" cy="369332"/>
            </a:xfrm>
            <a:prstGeom prst="foldedCorner">
              <a:avLst>
                <a:gd name="adj" fmla="val 33908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2805B06-BC53-46DD-814F-5C99B086FA14}"/>
                </a:ext>
              </a:extLst>
            </p:cNvPr>
            <p:cNvSpPr txBox="1"/>
            <p:nvPr/>
          </p:nvSpPr>
          <p:spPr>
            <a:xfrm>
              <a:off x="1681012" y="636084"/>
              <a:ext cx="13580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Draw Page</a:t>
              </a:r>
              <a:endPara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1EAB7670-7F3B-4E61-ACED-02B142793D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8000" y1="45000" x2="48000" y2="45000"/>
                        <a14:foregroundMark x1="68500" y1="48500" x2="68500" y2="48500"/>
                        <a14:backgroundMark x1="32000" y1="54000" x2="32000" y2="54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926" t="36446" r="64427" b="38056"/>
          <a:stretch/>
        </p:blipFill>
        <p:spPr>
          <a:xfrm>
            <a:off x="669339" y="323339"/>
            <a:ext cx="594211" cy="77117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E31ED62-2D07-4C73-AACA-F6C621894F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922" y="1308174"/>
            <a:ext cx="4634362" cy="4786546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0CF714A9-96B9-4C3A-9DC2-7DE56E6EAA22}"/>
              </a:ext>
            </a:extLst>
          </p:cNvPr>
          <p:cNvSpPr txBox="1"/>
          <p:nvPr/>
        </p:nvSpPr>
        <p:spPr>
          <a:xfrm>
            <a:off x="6270782" y="928061"/>
            <a:ext cx="4661854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정답단어 및 난이도</a:t>
            </a:r>
            <a:r>
              <a:rPr lang="en-US" altLang="ko-KR" dirty="0"/>
              <a:t>, </a:t>
            </a:r>
            <a:r>
              <a:rPr lang="ko-KR" altLang="en-US" dirty="0"/>
              <a:t>포인트 설정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캔버스 배경 색상</a:t>
            </a:r>
            <a:r>
              <a:rPr lang="en-US" altLang="ko-KR" dirty="0"/>
              <a:t>, </a:t>
            </a:r>
            <a:r>
              <a:rPr lang="ko-KR" altLang="en-US" dirty="0"/>
              <a:t>펜 색상</a:t>
            </a:r>
            <a:r>
              <a:rPr lang="en-US" altLang="ko-KR" dirty="0"/>
              <a:t>, </a:t>
            </a:r>
            <a:r>
              <a:rPr lang="ko-KR" altLang="en-US" dirty="0"/>
              <a:t>선 굵기 설정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그림 </a:t>
            </a:r>
            <a:r>
              <a:rPr lang="ko-KR" altLang="en-US" dirty="0" err="1"/>
              <a:t>등록시</a:t>
            </a:r>
            <a:r>
              <a:rPr lang="en-US" altLang="ko-KR" dirty="0"/>
              <a:t>, DB</a:t>
            </a:r>
            <a:r>
              <a:rPr lang="ko-KR" altLang="en-US" dirty="0"/>
              <a:t>에 그림의 정보 저장 및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</a:t>
            </a:r>
            <a:r>
              <a:rPr lang="ko-KR" altLang="en-US" dirty="0"/>
              <a:t>로컬 서버에 캔버스 이미지 저장</a:t>
            </a:r>
            <a:r>
              <a:rPr lang="en-US" altLang="ko-KR" dirty="0"/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4341DFD-BDCB-42F8-AAF6-59EE538156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419" y="2667328"/>
            <a:ext cx="4562673" cy="3602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35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404369"/>
            <a:ext cx="12192000" cy="6462049"/>
            <a:chOff x="601511" y="340426"/>
            <a:chExt cx="11302971" cy="6462049"/>
          </a:xfrm>
        </p:grpSpPr>
        <p:grpSp>
          <p:nvGrpSpPr>
            <p:cNvPr id="3" name="그룹 2"/>
            <p:cNvGrpSpPr/>
            <p:nvPr/>
          </p:nvGrpSpPr>
          <p:grpSpPr>
            <a:xfrm>
              <a:off x="601511" y="1887991"/>
              <a:ext cx="11302971" cy="4914484"/>
              <a:chOff x="601511" y="1887991"/>
              <a:chExt cx="11302971" cy="4914484"/>
            </a:xfrm>
          </p:grpSpPr>
          <p:sp>
            <p:nvSpPr>
              <p:cNvPr id="58" name="모서리가 둥근 직사각형 57"/>
              <p:cNvSpPr/>
              <p:nvPr/>
            </p:nvSpPr>
            <p:spPr>
              <a:xfrm rot="919126">
                <a:off x="10853835" y="4178458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모서리가 둥근 직사각형 58"/>
              <p:cNvSpPr/>
              <p:nvPr/>
            </p:nvSpPr>
            <p:spPr>
              <a:xfrm rot="21185654">
                <a:off x="601511" y="1887991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 rot="414346" flipH="1">
                <a:off x="8004291" y="5926175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모서리가 둥근 직사각형 60"/>
              <p:cNvSpPr/>
              <p:nvPr/>
            </p:nvSpPr>
            <p:spPr>
              <a:xfrm rot="21185654">
                <a:off x="614625" y="5879888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" name="자유형 18"/>
            <p:cNvSpPr/>
            <p:nvPr/>
          </p:nvSpPr>
          <p:spPr>
            <a:xfrm>
              <a:off x="658915" y="340426"/>
              <a:ext cx="10836400" cy="6261100"/>
            </a:xfrm>
            <a:custGeom>
              <a:avLst/>
              <a:gdLst>
                <a:gd name="connsiteX0" fmla="*/ 256142 w 10836400"/>
                <a:gd name="connsiteY0" fmla="*/ 0 h 6261100"/>
                <a:gd name="connsiteX1" fmla="*/ 10580258 w 10836400"/>
                <a:gd name="connsiteY1" fmla="*/ 0 h 6261100"/>
                <a:gd name="connsiteX2" fmla="*/ 10836400 w 10836400"/>
                <a:gd name="connsiteY2" fmla="*/ 256142 h 6261100"/>
                <a:gd name="connsiteX3" fmla="*/ 10836400 w 10836400"/>
                <a:gd name="connsiteY3" fmla="*/ 6004958 h 6261100"/>
                <a:gd name="connsiteX4" fmla="*/ 10580258 w 10836400"/>
                <a:gd name="connsiteY4" fmla="*/ 6261100 h 6261100"/>
                <a:gd name="connsiteX5" fmla="*/ 256142 w 10836400"/>
                <a:gd name="connsiteY5" fmla="*/ 6261100 h 6261100"/>
                <a:gd name="connsiteX6" fmla="*/ 0 w 10836400"/>
                <a:gd name="connsiteY6" fmla="*/ 6004958 h 6261100"/>
                <a:gd name="connsiteX7" fmla="*/ 0 w 10836400"/>
                <a:gd name="connsiteY7" fmla="*/ 4314765 h 6261100"/>
                <a:gd name="connsiteX8" fmla="*/ 102126 w 10836400"/>
                <a:gd name="connsiteY8" fmla="*/ 4314765 h 6261100"/>
                <a:gd name="connsiteX9" fmla="*/ 279236 w 10836400"/>
                <a:gd name="connsiteY9" fmla="*/ 4137655 h 6261100"/>
                <a:gd name="connsiteX10" fmla="*/ 279236 w 10836400"/>
                <a:gd name="connsiteY10" fmla="*/ 2123445 h 6261100"/>
                <a:gd name="connsiteX11" fmla="*/ 102126 w 10836400"/>
                <a:gd name="connsiteY11" fmla="*/ 1946335 h 6261100"/>
                <a:gd name="connsiteX12" fmla="*/ 0 w 10836400"/>
                <a:gd name="connsiteY12" fmla="*/ 1946335 h 6261100"/>
                <a:gd name="connsiteX13" fmla="*/ 0 w 10836400"/>
                <a:gd name="connsiteY13" fmla="*/ 256142 h 6261100"/>
                <a:gd name="connsiteX14" fmla="*/ 256142 w 10836400"/>
                <a:gd name="connsiteY14" fmla="*/ 0 h 626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6400" h="6261100">
                  <a:moveTo>
                    <a:pt x="256142" y="0"/>
                  </a:moveTo>
                  <a:lnTo>
                    <a:pt x="10580258" y="0"/>
                  </a:lnTo>
                  <a:cubicBezTo>
                    <a:pt x="10721721" y="0"/>
                    <a:pt x="10836400" y="114679"/>
                    <a:pt x="10836400" y="256142"/>
                  </a:cubicBezTo>
                  <a:lnTo>
                    <a:pt x="10836400" y="6004958"/>
                  </a:lnTo>
                  <a:cubicBezTo>
                    <a:pt x="10836400" y="6146421"/>
                    <a:pt x="10721721" y="6261100"/>
                    <a:pt x="10580258" y="6261100"/>
                  </a:cubicBezTo>
                  <a:lnTo>
                    <a:pt x="256142" y="6261100"/>
                  </a:lnTo>
                  <a:cubicBezTo>
                    <a:pt x="114679" y="6261100"/>
                    <a:pt x="0" y="6146421"/>
                    <a:pt x="0" y="6004958"/>
                  </a:cubicBezTo>
                  <a:lnTo>
                    <a:pt x="0" y="4314765"/>
                  </a:lnTo>
                  <a:lnTo>
                    <a:pt x="102126" y="4314765"/>
                  </a:lnTo>
                  <a:cubicBezTo>
                    <a:pt x="199941" y="4314765"/>
                    <a:pt x="279236" y="4235470"/>
                    <a:pt x="279236" y="4137655"/>
                  </a:cubicBezTo>
                  <a:lnTo>
                    <a:pt x="279236" y="2123445"/>
                  </a:lnTo>
                  <a:cubicBezTo>
                    <a:pt x="279236" y="2025630"/>
                    <a:pt x="199941" y="1946335"/>
                    <a:pt x="102126" y="1946335"/>
                  </a:cubicBezTo>
                  <a:lnTo>
                    <a:pt x="0" y="1946335"/>
                  </a:lnTo>
                  <a:lnTo>
                    <a:pt x="0" y="256142"/>
                  </a:lnTo>
                  <a:cubicBezTo>
                    <a:pt x="0" y="114679"/>
                    <a:pt x="114679" y="0"/>
                    <a:pt x="256142" y="0"/>
                  </a:cubicBezTo>
                  <a:close/>
                </a:path>
              </a:pathLst>
            </a:cu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양쪽 모서리가 둥근 사각형 26"/>
            <p:cNvSpPr/>
            <p:nvPr/>
          </p:nvSpPr>
          <p:spPr>
            <a:xfrm rot="5400000">
              <a:off x="10479375" y="3302701"/>
              <a:ext cx="2368430" cy="33655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5721350" y="340426"/>
              <a:ext cx="632012" cy="6261100"/>
            </a:xfrm>
            <a:prstGeom prst="roundRect">
              <a:avLst>
                <a:gd name="adj" fmla="val 0"/>
              </a:avLst>
            </a:prstGeom>
            <a:solidFill>
              <a:srgbClr val="F6B3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양쪽 모서리가 둥근 사각형 20"/>
            <p:cNvSpPr/>
            <p:nvPr/>
          </p:nvSpPr>
          <p:spPr>
            <a:xfrm rot="16200000">
              <a:off x="4143375" y="3305876"/>
              <a:ext cx="3727450" cy="330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B97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6258075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사다리꼴 56"/>
            <p:cNvSpPr/>
            <p:nvPr/>
          </p:nvSpPr>
          <p:spPr>
            <a:xfrm rot="5400000">
              <a:off x="4165256" y="2256575"/>
              <a:ext cx="6261099" cy="2428808"/>
            </a:xfrm>
            <a:prstGeom prst="trapezoid">
              <a:avLst>
                <a:gd name="adj" fmla="val 8267"/>
              </a:avLst>
            </a:prstGeom>
            <a:solidFill>
              <a:schemeClr val="tx1">
                <a:alpha val="53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110313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172199" y="573974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5800828" y="2156404"/>
              <a:ext cx="575982" cy="136338"/>
              <a:chOff x="5878606" y="2474259"/>
              <a:chExt cx="575982" cy="136338"/>
            </a:xfrm>
          </p:grpSpPr>
          <p:sp>
            <p:nvSpPr>
              <p:cNvPr id="49" name="타원 48"/>
              <p:cNvSpPr/>
              <p:nvPr/>
            </p:nvSpPr>
            <p:spPr>
              <a:xfrm>
                <a:off x="6318250" y="2474259"/>
                <a:ext cx="136338" cy="136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5878606" y="2474259"/>
                <a:ext cx="136338" cy="136338"/>
              </a:xfrm>
              <a:prstGeom prst="ellipse">
                <a:avLst/>
              </a:prstGeom>
              <a:solidFill>
                <a:srgbClr val="8360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5924550" y="2514627"/>
                <a:ext cx="461869" cy="499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5800828" y="4551250"/>
              <a:ext cx="575982" cy="136338"/>
              <a:chOff x="5878606" y="2474259"/>
              <a:chExt cx="575982" cy="136338"/>
            </a:xfrm>
          </p:grpSpPr>
          <p:sp>
            <p:nvSpPr>
              <p:cNvPr id="53" name="타원 52"/>
              <p:cNvSpPr/>
              <p:nvPr/>
            </p:nvSpPr>
            <p:spPr>
              <a:xfrm>
                <a:off x="6318250" y="2474259"/>
                <a:ext cx="136338" cy="136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5878606" y="2474259"/>
                <a:ext cx="136338" cy="136338"/>
              </a:xfrm>
              <a:prstGeom prst="ellipse">
                <a:avLst/>
              </a:prstGeom>
              <a:solidFill>
                <a:srgbClr val="8360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5924550" y="2514627"/>
                <a:ext cx="461869" cy="499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511D2040-FB73-4EFE-98F1-DD1EA3ED6734}"/>
              </a:ext>
            </a:extLst>
          </p:cNvPr>
          <p:cNvGrpSpPr/>
          <p:nvPr/>
        </p:nvGrpSpPr>
        <p:grpSpPr>
          <a:xfrm>
            <a:off x="662090" y="743395"/>
            <a:ext cx="2485554" cy="407434"/>
            <a:chOff x="1248295" y="636084"/>
            <a:chExt cx="2485554" cy="407434"/>
          </a:xfrm>
        </p:grpSpPr>
        <p:sp>
          <p:nvSpPr>
            <p:cNvPr id="26" name="사각형: 모서리가 접힌 도형 25">
              <a:extLst>
                <a:ext uri="{FF2B5EF4-FFF2-40B4-BE49-F238E27FC236}">
                  <a16:creationId xmlns:a16="http://schemas.microsoft.com/office/drawing/2014/main" id="{A0D852EC-FC54-4941-952F-F4E00609E75C}"/>
                </a:ext>
              </a:extLst>
            </p:cNvPr>
            <p:cNvSpPr/>
            <p:nvPr/>
          </p:nvSpPr>
          <p:spPr>
            <a:xfrm>
              <a:off x="1248295" y="674186"/>
              <a:ext cx="2485554" cy="369332"/>
            </a:xfrm>
            <a:prstGeom prst="foldedCorner">
              <a:avLst>
                <a:gd name="adj" fmla="val 33908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2805B06-BC53-46DD-814F-5C99B086FA14}"/>
                </a:ext>
              </a:extLst>
            </p:cNvPr>
            <p:cNvSpPr txBox="1"/>
            <p:nvPr/>
          </p:nvSpPr>
          <p:spPr>
            <a:xfrm>
              <a:off x="1681012" y="636084"/>
              <a:ext cx="13580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Draw Page</a:t>
              </a:r>
              <a:endPara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1EAB7670-7F3B-4E61-ACED-02B142793D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8000" y1="45000" x2="48000" y2="45000"/>
                        <a14:foregroundMark x1="68500" y1="48500" x2="68500" y2="48500"/>
                        <a14:backgroundMark x1="32000" y1="54000" x2="32000" y2="54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926" t="36446" r="64427" b="38056"/>
          <a:stretch/>
        </p:blipFill>
        <p:spPr>
          <a:xfrm>
            <a:off x="669339" y="323339"/>
            <a:ext cx="594211" cy="771176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0CF714A9-96B9-4C3A-9DC2-7DE56E6EAA22}"/>
              </a:ext>
            </a:extLst>
          </p:cNvPr>
          <p:cNvSpPr txBox="1"/>
          <p:nvPr/>
        </p:nvSpPr>
        <p:spPr>
          <a:xfrm>
            <a:off x="866640" y="5393163"/>
            <a:ext cx="4746812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캔버스에 마우스가 눌렸을 때</a:t>
            </a:r>
            <a:r>
              <a:rPr lang="en-US" altLang="ko-KR" dirty="0"/>
              <a:t>, </a:t>
            </a:r>
            <a:r>
              <a:rPr lang="ko-KR" altLang="en-US" dirty="0"/>
              <a:t>이동할 때</a:t>
            </a:r>
            <a:r>
              <a:rPr lang="en-US" altLang="ko-KR" dirty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</a:t>
            </a:r>
            <a:r>
              <a:rPr lang="ko-KR" altLang="en-US" dirty="0"/>
              <a:t>떼었을 때 각 이벤트에 대한 행동을 지정</a:t>
            </a:r>
            <a:r>
              <a:rPr lang="en-US" altLang="ko-KR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CABD37B-5047-49CE-9561-7FD78A7B4D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391" y="1334599"/>
            <a:ext cx="4505325" cy="406404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513A481-D573-45D9-A018-3B6768557C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4829" y="1000010"/>
            <a:ext cx="4702363" cy="177394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95EB5C45-79EE-4B98-9466-28FA14B13C9F}"/>
              </a:ext>
            </a:extLst>
          </p:cNvPr>
          <p:cNvSpPr txBox="1"/>
          <p:nvPr/>
        </p:nvSpPr>
        <p:spPr>
          <a:xfrm>
            <a:off x="6314266" y="2896082"/>
            <a:ext cx="4806124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캔버스의 초기 배경은 투명색 이기 때문에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</a:t>
            </a:r>
            <a:r>
              <a:rPr lang="ko-KR" altLang="en-US" dirty="0"/>
              <a:t>흰색으로 채워진 사각형을 초기 배경으로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</a:t>
            </a:r>
            <a:r>
              <a:rPr lang="ko-KR" altLang="en-US" dirty="0"/>
              <a:t>사용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0143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3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404369"/>
            <a:ext cx="12192000" cy="6462049"/>
            <a:chOff x="601511" y="340426"/>
            <a:chExt cx="11302971" cy="6462049"/>
          </a:xfrm>
        </p:grpSpPr>
        <p:grpSp>
          <p:nvGrpSpPr>
            <p:cNvPr id="3" name="그룹 2"/>
            <p:cNvGrpSpPr/>
            <p:nvPr/>
          </p:nvGrpSpPr>
          <p:grpSpPr>
            <a:xfrm>
              <a:off x="601511" y="1887991"/>
              <a:ext cx="11302971" cy="4914484"/>
              <a:chOff x="601511" y="1887991"/>
              <a:chExt cx="11302971" cy="4914484"/>
            </a:xfrm>
          </p:grpSpPr>
          <p:sp>
            <p:nvSpPr>
              <p:cNvPr id="58" name="모서리가 둥근 직사각형 57"/>
              <p:cNvSpPr/>
              <p:nvPr/>
            </p:nvSpPr>
            <p:spPr>
              <a:xfrm rot="919126">
                <a:off x="10853835" y="4178458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모서리가 둥근 직사각형 58"/>
              <p:cNvSpPr/>
              <p:nvPr/>
            </p:nvSpPr>
            <p:spPr>
              <a:xfrm rot="21185654">
                <a:off x="601511" y="1887991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 rot="414346" flipH="1">
                <a:off x="8004291" y="5926175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모서리가 둥근 직사각형 60"/>
              <p:cNvSpPr/>
              <p:nvPr/>
            </p:nvSpPr>
            <p:spPr>
              <a:xfrm rot="21185654">
                <a:off x="614625" y="5879888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" name="자유형 18"/>
            <p:cNvSpPr/>
            <p:nvPr/>
          </p:nvSpPr>
          <p:spPr>
            <a:xfrm>
              <a:off x="658915" y="340426"/>
              <a:ext cx="10836400" cy="6261100"/>
            </a:xfrm>
            <a:custGeom>
              <a:avLst/>
              <a:gdLst>
                <a:gd name="connsiteX0" fmla="*/ 256142 w 10836400"/>
                <a:gd name="connsiteY0" fmla="*/ 0 h 6261100"/>
                <a:gd name="connsiteX1" fmla="*/ 10580258 w 10836400"/>
                <a:gd name="connsiteY1" fmla="*/ 0 h 6261100"/>
                <a:gd name="connsiteX2" fmla="*/ 10836400 w 10836400"/>
                <a:gd name="connsiteY2" fmla="*/ 256142 h 6261100"/>
                <a:gd name="connsiteX3" fmla="*/ 10836400 w 10836400"/>
                <a:gd name="connsiteY3" fmla="*/ 6004958 h 6261100"/>
                <a:gd name="connsiteX4" fmla="*/ 10580258 w 10836400"/>
                <a:gd name="connsiteY4" fmla="*/ 6261100 h 6261100"/>
                <a:gd name="connsiteX5" fmla="*/ 256142 w 10836400"/>
                <a:gd name="connsiteY5" fmla="*/ 6261100 h 6261100"/>
                <a:gd name="connsiteX6" fmla="*/ 0 w 10836400"/>
                <a:gd name="connsiteY6" fmla="*/ 6004958 h 6261100"/>
                <a:gd name="connsiteX7" fmla="*/ 0 w 10836400"/>
                <a:gd name="connsiteY7" fmla="*/ 4314765 h 6261100"/>
                <a:gd name="connsiteX8" fmla="*/ 102126 w 10836400"/>
                <a:gd name="connsiteY8" fmla="*/ 4314765 h 6261100"/>
                <a:gd name="connsiteX9" fmla="*/ 279236 w 10836400"/>
                <a:gd name="connsiteY9" fmla="*/ 4137655 h 6261100"/>
                <a:gd name="connsiteX10" fmla="*/ 279236 w 10836400"/>
                <a:gd name="connsiteY10" fmla="*/ 2123445 h 6261100"/>
                <a:gd name="connsiteX11" fmla="*/ 102126 w 10836400"/>
                <a:gd name="connsiteY11" fmla="*/ 1946335 h 6261100"/>
                <a:gd name="connsiteX12" fmla="*/ 0 w 10836400"/>
                <a:gd name="connsiteY12" fmla="*/ 1946335 h 6261100"/>
                <a:gd name="connsiteX13" fmla="*/ 0 w 10836400"/>
                <a:gd name="connsiteY13" fmla="*/ 256142 h 6261100"/>
                <a:gd name="connsiteX14" fmla="*/ 256142 w 10836400"/>
                <a:gd name="connsiteY14" fmla="*/ 0 h 626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6400" h="6261100">
                  <a:moveTo>
                    <a:pt x="256142" y="0"/>
                  </a:moveTo>
                  <a:lnTo>
                    <a:pt x="10580258" y="0"/>
                  </a:lnTo>
                  <a:cubicBezTo>
                    <a:pt x="10721721" y="0"/>
                    <a:pt x="10836400" y="114679"/>
                    <a:pt x="10836400" y="256142"/>
                  </a:cubicBezTo>
                  <a:lnTo>
                    <a:pt x="10836400" y="6004958"/>
                  </a:lnTo>
                  <a:cubicBezTo>
                    <a:pt x="10836400" y="6146421"/>
                    <a:pt x="10721721" y="6261100"/>
                    <a:pt x="10580258" y="6261100"/>
                  </a:cubicBezTo>
                  <a:lnTo>
                    <a:pt x="256142" y="6261100"/>
                  </a:lnTo>
                  <a:cubicBezTo>
                    <a:pt x="114679" y="6261100"/>
                    <a:pt x="0" y="6146421"/>
                    <a:pt x="0" y="6004958"/>
                  </a:cubicBezTo>
                  <a:lnTo>
                    <a:pt x="0" y="4314765"/>
                  </a:lnTo>
                  <a:lnTo>
                    <a:pt x="102126" y="4314765"/>
                  </a:lnTo>
                  <a:cubicBezTo>
                    <a:pt x="199941" y="4314765"/>
                    <a:pt x="279236" y="4235470"/>
                    <a:pt x="279236" y="4137655"/>
                  </a:cubicBezTo>
                  <a:lnTo>
                    <a:pt x="279236" y="2123445"/>
                  </a:lnTo>
                  <a:cubicBezTo>
                    <a:pt x="279236" y="2025630"/>
                    <a:pt x="199941" y="1946335"/>
                    <a:pt x="102126" y="1946335"/>
                  </a:cubicBezTo>
                  <a:lnTo>
                    <a:pt x="0" y="1946335"/>
                  </a:lnTo>
                  <a:lnTo>
                    <a:pt x="0" y="256142"/>
                  </a:lnTo>
                  <a:cubicBezTo>
                    <a:pt x="0" y="114679"/>
                    <a:pt x="114679" y="0"/>
                    <a:pt x="256142" y="0"/>
                  </a:cubicBezTo>
                  <a:close/>
                </a:path>
              </a:pathLst>
            </a:cu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양쪽 모서리가 둥근 사각형 26"/>
            <p:cNvSpPr/>
            <p:nvPr/>
          </p:nvSpPr>
          <p:spPr>
            <a:xfrm rot="5400000">
              <a:off x="10479375" y="3302701"/>
              <a:ext cx="2368430" cy="33655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5721350" y="340426"/>
              <a:ext cx="632012" cy="6261100"/>
            </a:xfrm>
            <a:prstGeom prst="roundRect">
              <a:avLst>
                <a:gd name="adj" fmla="val 0"/>
              </a:avLst>
            </a:prstGeom>
            <a:solidFill>
              <a:srgbClr val="F6B3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양쪽 모서리가 둥근 사각형 20"/>
            <p:cNvSpPr/>
            <p:nvPr/>
          </p:nvSpPr>
          <p:spPr>
            <a:xfrm rot="16200000">
              <a:off x="4143375" y="3305876"/>
              <a:ext cx="3727450" cy="330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B97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6258075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사다리꼴 56"/>
            <p:cNvSpPr/>
            <p:nvPr/>
          </p:nvSpPr>
          <p:spPr>
            <a:xfrm rot="5400000">
              <a:off x="4165256" y="2256575"/>
              <a:ext cx="6261099" cy="2428808"/>
            </a:xfrm>
            <a:prstGeom prst="trapezoid">
              <a:avLst>
                <a:gd name="adj" fmla="val 8267"/>
              </a:avLst>
            </a:prstGeom>
            <a:solidFill>
              <a:schemeClr val="tx1">
                <a:alpha val="53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110313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172199" y="573974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5800828" y="2156404"/>
              <a:ext cx="575982" cy="136338"/>
              <a:chOff x="5878606" y="2474259"/>
              <a:chExt cx="575982" cy="136338"/>
            </a:xfrm>
          </p:grpSpPr>
          <p:sp>
            <p:nvSpPr>
              <p:cNvPr id="49" name="타원 48"/>
              <p:cNvSpPr/>
              <p:nvPr/>
            </p:nvSpPr>
            <p:spPr>
              <a:xfrm>
                <a:off x="6318250" y="2474259"/>
                <a:ext cx="136338" cy="136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5878606" y="2474259"/>
                <a:ext cx="136338" cy="136338"/>
              </a:xfrm>
              <a:prstGeom prst="ellipse">
                <a:avLst/>
              </a:prstGeom>
              <a:solidFill>
                <a:srgbClr val="8360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5924550" y="2514627"/>
                <a:ext cx="461869" cy="499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5800828" y="4551250"/>
              <a:ext cx="575982" cy="136338"/>
              <a:chOff x="5878606" y="2474259"/>
              <a:chExt cx="575982" cy="136338"/>
            </a:xfrm>
          </p:grpSpPr>
          <p:sp>
            <p:nvSpPr>
              <p:cNvPr id="53" name="타원 52"/>
              <p:cNvSpPr/>
              <p:nvPr/>
            </p:nvSpPr>
            <p:spPr>
              <a:xfrm>
                <a:off x="6318250" y="2474259"/>
                <a:ext cx="136338" cy="136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5878606" y="2474259"/>
                <a:ext cx="136338" cy="136338"/>
              </a:xfrm>
              <a:prstGeom prst="ellipse">
                <a:avLst/>
              </a:prstGeom>
              <a:solidFill>
                <a:srgbClr val="8360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5924550" y="2514627"/>
                <a:ext cx="461869" cy="499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511D2040-FB73-4EFE-98F1-DD1EA3ED6734}"/>
              </a:ext>
            </a:extLst>
          </p:cNvPr>
          <p:cNvGrpSpPr/>
          <p:nvPr/>
        </p:nvGrpSpPr>
        <p:grpSpPr>
          <a:xfrm>
            <a:off x="662090" y="743395"/>
            <a:ext cx="2485554" cy="407434"/>
            <a:chOff x="1248295" y="636084"/>
            <a:chExt cx="2485554" cy="407434"/>
          </a:xfrm>
        </p:grpSpPr>
        <p:sp>
          <p:nvSpPr>
            <p:cNvPr id="26" name="사각형: 모서리가 접힌 도형 25">
              <a:extLst>
                <a:ext uri="{FF2B5EF4-FFF2-40B4-BE49-F238E27FC236}">
                  <a16:creationId xmlns:a16="http://schemas.microsoft.com/office/drawing/2014/main" id="{A0D852EC-FC54-4941-952F-F4E00609E75C}"/>
                </a:ext>
              </a:extLst>
            </p:cNvPr>
            <p:cNvSpPr/>
            <p:nvPr/>
          </p:nvSpPr>
          <p:spPr>
            <a:xfrm>
              <a:off x="1248295" y="674186"/>
              <a:ext cx="2485554" cy="369332"/>
            </a:xfrm>
            <a:prstGeom prst="foldedCorner">
              <a:avLst>
                <a:gd name="adj" fmla="val 33908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2805B06-BC53-46DD-814F-5C99B086FA14}"/>
                </a:ext>
              </a:extLst>
            </p:cNvPr>
            <p:cNvSpPr txBox="1"/>
            <p:nvPr/>
          </p:nvSpPr>
          <p:spPr>
            <a:xfrm>
              <a:off x="1681012" y="636084"/>
              <a:ext cx="13580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Draw Page</a:t>
              </a:r>
              <a:endPara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1EAB7670-7F3B-4E61-ACED-02B142793D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8000" y1="45000" x2="48000" y2="45000"/>
                        <a14:foregroundMark x1="68500" y1="48500" x2="68500" y2="48500"/>
                        <a14:backgroundMark x1="32000" y1="54000" x2="32000" y2="54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926" t="36446" r="64427" b="38056"/>
          <a:stretch/>
        </p:blipFill>
        <p:spPr>
          <a:xfrm>
            <a:off x="669339" y="323339"/>
            <a:ext cx="594211" cy="771176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A76EC975-802D-4BB4-A2A7-9D92DC39F47D}"/>
              </a:ext>
            </a:extLst>
          </p:cNvPr>
          <p:cNvGrpSpPr/>
          <p:nvPr/>
        </p:nvGrpSpPr>
        <p:grpSpPr>
          <a:xfrm>
            <a:off x="955684" y="1283696"/>
            <a:ext cx="4073303" cy="451749"/>
            <a:chOff x="955684" y="1283696"/>
            <a:chExt cx="4073303" cy="451749"/>
          </a:xfrm>
        </p:grpSpPr>
        <p:sp>
          <p:nvSpPr>
            <p:cNvPr id="31" name="말풍선: 모서리가 둥근 사각형 30">
              <a:extLst>
                <a:ext uri="{FF2B5EF4-FFF2-40B4-BE49-F238E27FC236}">
                  <a16:creationId xmlns:a16="http://schemas.microsoft.com/office/drawing/2014/main" id="{C1CF6812-96DE-496B-9C77-C7FEF59AFEA6}"/>
                </a:ext>
              </a:extLst>
            </p:cNvPr>
            <p:cNvSpPr/>
            <p:nvPr/>
          </p:nvSpPr>
          <p:spPr>
            <a:xfrm>
              <a:off x="955684" y="1283696"/>
              <a:ext cx="4073303" cy="451749"/>
            </a:xfrm>
            <a:prstGeom prst="wedgeRoundRectCallout">
              <a:avLst>
                <a:gd name="adj1" fmla="val -56736"/>
                <a:gd name="adj2" fmla="val -35364"/>
                <a:gd name="adj3" fmla="val 1666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D08DC96-3C01-4A2F-911A-BB5D38C82870}"/>
                </a:ext>
              </a:extLst>
            </p:cNvPr>
            <p:cNvSpPr txBox="1"/>
            <p:nvPr/>
          </p:nvSpPr>
          <p:spPr>
            <a:xfrm>
              <a:off x="999028" y="1324817"/>
              <a:ext cx="36266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문제 중복검사 및 등록</a:t>
              </a: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4FDF2B1A-A817-4439-9FEA-BD67A07396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356" y="1834710"/>
            <a:ext cx="4448175" cy="4241794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178A0F8A-AE29-47A0-B1B0-50C8398F7021}"/>
              </a:ext>
            </a:extLst>
          </p:cNvPr>
          <p:cNvGrpSpPr/>
          <p:nvPr/>
        </p:nvGrpSpPr>
        <p:grpSpPr>
          <a:xfrm>
            <a:off x="6414933" y="865586"/>
            <a:ext cx="4073303" cy="451749"/>
            <a:chOff x="6414933" y="865586"/>
            <a:chExt cx="4073303" cy="451749"/>
          </a:xfrm>
        </p:grpSpPr>
        <p:sp>
          <p:nvSpPr>
            <p:cNvPr id="34" name="말풍선: 모서리가 둥근 사각형 33">
              <a:extLst>
                <a:ext uri="{FF2B5EF4-FFF2-40B4-BE49-F238E27FC236}">
                  <a16:creationId xmlns:a16="http://schemas.microsoft.com/office/drawing/2014/main" id="{71ABBDD0-90E6-48FE-B07A-2FA88D81E510}"/>
                </a:ext>
              </a:extLst>
            </p:cNvPr>
            <p:cNvSpPr/>
            <p:nvPr/>
          </p:nvSpPr>
          <p:spPr>
            <a:xfrm>
              <a:off x="6414933" y="865586"/>
              <a:ext cx="4073303" cy="451749"/>
            </a:xfrm>
            <a:prstGeom prst="wedgeRoundRectCallout">
              <a:avLst>
                <a:gd name="adj1" fmla="val -56736"/>
                <a:gd name="adj2" fmla="val -35364"/>
                <a:gd name="adj3" fmla="val 1666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99A5E8B-4541-4DB7-919A-456D604A8132}"/>
                </a:ext>
              </a:extLst>
            </p:cNvPr>
            <p:cNvSpPr txBox="1"/>
            <p:nvPr/>
          </p:nvSpPr>
          <p:spPr>
            <a:xfrm>
              <a:off x="6458277" y="906707"/>
              <a:ext cx="36266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err="1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drawUpload.php</a:t>
              </a:r>
              <a:endParaRPr lang="ko-KR" altLang="en-US" sz="20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02463F52-AA6F-4130-921F-7F8988CEA6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9898" y="1459182"/>
            <a:ext cx="4855756" cy="3881165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E6456A32-B369-4CF6-A17D-D5B7C8CABFC3}"/>
              </a:ext>
            </a:extLst>
          </p:cNvPr>
          <p:cNvSpPr txBox="1"/>
          <p:nvPr/>
        </p:nvSpPr>
        <p:spPr>
          <a:xfrm>
            <a:off x="6361107" y="5375247"/>
            <a:ext cx="4180953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err="1"/>
              <a:t>정답명</a:t>
            </a:r>
            <a:r>
              <a:rPr lang="en-US" altLang="ko-KR" dirty="0"/>
              <a:t>.</a:t>
            </a:r>
            <a:r>
              <a:rPr lang="en-US" altLang="ko-KR" dirty="0" err="1"/>
              <a:t>png</a:t>
            </a:r>
            <a:r>
              <a:rPr lang="ko-KR" altLang="en-US" dirty="0"/>
              <a:t>의 이름으로 로컬 서버에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</a:t>
            </a:r>
            <a:r>
              <a:rPr lang="ko-KR" altLang="en-US" dirty="0"/>
              <a:t>이미지 저장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055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" y="340426"/>
            <a:ext cx="12192000" cy="6462049"/>
            <a:chOff x="601511" y="340426"/>
            <a:chExt cx="11302971" cy="6462049"/>
          </a:xfrm>
        </p:grpSpPr>
        <p:grpSp>
          <p:nvGrpSpPr>
            <p:cNvPr id="3" name="그룹 2"/>
            <p:cNvGrpSpPr/>
            <p:nvPr/>
          </p:nvGrpSpPr>
          <p:grpSpPr>
            <a:xfrm>
              <a:off x="601511" y="1887991"/>
              <a:ext cx="11302971" cy="4914484"/>
              <a:chOff x="601511" y="1887991"/>
              <a:chExt cx="11302971" cy="4914484"/>
            </a:xfrm>
          </p:grpSpPr>
          <p:sp>
            <p:nvSpPr>
              <p:cNvPr id="58" name="모서리가 둥근 직사각형 57"/>
              <p:cNvSpPr/>
              <p:nvPr/>
            </p:nvSpPr>
            <p:spPr>
              <a:xfrm rot="919126">
                <a:off x="10853835" y="4178458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모서리가 둥근 직사각형 58"/>
              <p:cNvSpPr/>
              <p:nvPr/>
            </p:nvSpPr>
            <p:spPr>
              <a:xfrm rot="21185654">
                <a:off x="601511" y="1887991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 rot="414346" flipH="1">
                <a:off x="8004291" y="5926175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모서리가 둥근 직사각형 60"/>
              <p:cNvSpPr/>
              <p:nvPr/>
            </p:nvSpPr>
            <p:spPr>
              <a:xfrm rot="21185654">
                <a:off x="614625" y="5879888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" name="자유형 18"/>
            <p:cNvSpPr/>
            <p:nvPr/>
          </p:nvSpPr>
          <p:spPr>
            <a:xfrm>
              <a:off x="658915" y="340426"/>
              <a:ext cx="10836400" cy="6261100"/>
            </a:xfrm>
            <a:custGeom>
              <a:avLst/>
              <a:gdLst>
                <a:gd name="connsiteX0" fmla="*/ 256142 w 10836400"/>
                <a:gd name="connsiteY0" fmla="*/ 0 h 6261100"/>
                <a:gd name="connsiteX1" fmla="*/ 10580258 w 10836400"/>
                <a:gd name="connsiteY1" fmla="*/ 0 h 6261100"/>
                <a:gd name="connsiteX2" fmla="*/ 10836400 w 10836400"/>
                <a:gd name="connsiteY2" fmla="*/ 256142 h 6261100"/>
                <a:gd name="connsiteX3" fmla="*/ 10836400 w 10836400"/>
                <a:gd name="connsiteY3" fmla="*/ 6004958 h 6261100"/>
                <a:gd name="connsiteX4" fmla="*/ 10580258 w 10836400"/>
                <a:gd name="connsiteY4" fmla="*/ 6261100 h 6261100"/>
                <a:gd name="connsiteX5" fmla="*/ 256142 w 10836400"/>
                <a:gd name="connsiteY5" fmla="*/ 6261100 h 6261100"/>
                <a:gd name="connsiteX6" fmla="*/ 0 w 10836400"/>
                <a:gd name="connsiteY6" fmla="*/ 6004958 h 6261100"/>
                <a:gd name="connsiteX7" fmla="*/ 0 w 10836400"/>
                <a:gd name="connsiteY7" fmla="*/ 4314765 h 6261100"/>
                <a:gd name="connsiteX8" fmla="*/ 102126 w 10836400"/>
                <a:gd name="connsiteY8" fmla="*/ 4314765 h 6261100"/>
                <a:gd name="connsiteX9" fmla="*/ 279236 w 10836400"/>
                <a:gd name="connsiteY9" fmla="*/ 4137655 h 6261100"/>
                <a:gd name="connsiteX10" fmla="*/ 279236 w 10836400"/>
                <a:gd name="connsiteY10" fmla="*/ 2123445 h 6261100"/>
                <a:gd name="connsiteX11" fmla="*/ 102126 w 10836400"/>
                <a:gd name="connsiteY11" fmla="*/ 1946335 h 6261100"/>
                <a:gd name="connsiteX12" fmla="*/ 0 w 10836400"/>
                <a:gd name="connsiteY12" fmla="*/ 1946335 h 6261100"/>
                <a:gd name="connsiteX13" fmla="*/ 0 w 10836400"/>
                <a:gd name="connsiteY13" fmla="*/ 256142 h 6261100"/>
                <a:gd name="connsiteX14" fmla="*/ 256142 w 10836400"/>
                <a:gd name="connsiteY14" fmla="*/ 0 h 626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6400" h="6261100">
                  <a:moveTo>
                    <a:pt x="256142" y="0"/>
                  </a:moveTo>
                  <a:lnTo>
                    <a:pt x="10580258" y="0"/>
                  </a:lnTo>
                  <a:cubicBezTo>
                    <a:pt x="10721721" y="0"/>
                    <a:pt x="10836400" y="114679"/>
                    <a:pt x="10836400" y="256142"/>
                  </a:cubicBezTo>
                  <a:lnTo>
                    <a:pt x="10836400" y="6004958"/>
                  </a:lnTo>
                  <a:cubicBezTo>
                    <a:pt x="10836400" y="6146421"/>
                    <a:pt x="10721721" y="6261100"/>
                    <a:pt x="10580258" y="6261100"/>
                  </a:cubicBezTo>
                  <a:lnTo>
                    <a:pt x="256142" y="6261100"/>
                  </a:lnTo>
                  <a:cubicBezTo>
                    <a:pt x="114679" y="6261100"/>
                    <a:pt x="0" y="6146421"/>
                    <a:pt x="0" y="6004958"/>
                  </a:cubicBezTo>
                  <a:lnTo>
                    <a:pt x="0" y="4314765"/>
                  </a:lnTo>
                  <a:lnTo>
                    <a:pt x="102126" y="4314765"/>
                  </a:lnTo>
                  <a:cubicBezTo>
                    <a:pt x="199941" y="4314765"/>
                    <a:pt x="279236" y="4235470"/>
                    <a:pt x="279236" y="4137655"/>
                  </a:cubicBezTo>
                  <a:lnTo>
                    <a:pt x="279236" y="2123445"/>
                  </a:lnTo>
                  <a:cubicBezTo>
                    <a:pt x="279236" y="2025630"/>
                    <a:pt x="199941" y="1946335"/>
                    <a:pt x="102126" y="1946335"/>
                  </a:cubicBezTo>
                  <a:lnTo>
                    <a:pt x="0" y="1946335"/>
                  </a:lnTo>
                  <a:lnTo>
                    <a:pt x="0" y="256142"/>
                  </a:lnTo>
                  <a:cubicBezTo>
                    <a:pt x="0" y="114679"/>
                    <a:pt x="114679" y="0"/>
                    <a:pt x="256142" y="0"/>
                  </a:cubicBezTo>
                  <a:close/>
                </a:path>
              </a:pathLst>
            </a:cu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양쪽 모서리가 둥근 사각형 26"/>
            <p:cNvSpPr/>
            <p:nvPr/>
          </p:nvSpPr>
          <p:spPr>
            <a:xfrm rot="5400000">
              <a:off x="10479375" y="3302701"/>
              <a:ext cx="2368430" cy="33655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5721350" y="340426"/>
              <a:ext cx="632012" cy="6261100"/>
            </a:xfrm>
            <a:prstGeom prst="roundRect">
              <a:avLst>
                <a:gd name="adj" fmla="val 0"/>
              </a:avLst>
            </a:prstGeom>
            <a:solidFill>
              <a:srgbClr val="F6B3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양쪽 모서리가 둥근 사각형 20"/>
            <p:cNvSpPr/>
            <p:nvPr/>
          </p:nvSpPr>
          <p:spPr>
            <a:xfrm rot="16200000">
              <a:off x="4143375" y="3305876"/>
              <a:ext cx="3727450" cy="330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B97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6258075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사다리꼴 56"/>
            <p:cNvSpPr/>
            <p:nvPr/>
          </p:nvSpPr>
          <p:spPr>
            <a:xfrm rot="5400000">
              <a:off x="4165256" y="2256575"/>
              <a:ext cx="6261099" cy="2428808"/>
            </a:xfrm>
            <a:prstGeom prst="trapezoid">
              <a:avLst>
                <a:gd name="adj" fmla="val 8267"/>
              </a:avLst>
            </a:prstGeom>
            <a:solidFill>
              <a:schemeClr val="tx1">
                <a:alpha val="53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110313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172199" y="573974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5800828" y="2156404"/>
              <a:ext cx="575982" cy="136338"/>
              <a:chOff x="5878606" y="2474259"/>
              <a:chExt cx="575982" cy="136338"/>
            </a:xfrm>
          </p:grpSpPr>
          <p:sp>
            <p:nvSpPr>
              <p:cNvPr id="49" name="타원 48"/>
              <p:cNvSpPr/>
              <p:nvPr/>
            </p:nvSpPr>
            <p:spPr>
              <a:xfrm>
                <a:off x="6318250" y="2474259"/>
                <a:ext cx="136338" cy="136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5878606" y="2474259"/>
                <a:ext cx="136338" cy="136338"/>
              </a:xfrm>
              <a:prstGeom prst="ellipse">
                <a:avLst/>
              </a:prstGeom>
              <a:solidFill>
                <a:srgbClr val="8360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5924550" y="2514627"/>
                <a:ext cx="461869" cy="499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5800828" y="4551250"/>
              <a:ext cx="575982" cy="136338"/>
              <a:chOff x="5878606" y="2474259"/>
              <a:chExt cx="575982" cy="136338"/>
            </a:xfrm>
          </p:grpSpPr>
          <p:sp>
            <p:nvSpPr>
              <p:cNvPr id="53" name="타원 52"/>
              <p:cNvSpPr/>
              <p:nvPr/>
            </p:nvSpPr>
            <p:spPr>
              <a:xfrm>
                <a:off x="6318250" y="2474259"/>
                <a:ext cx="136338" cy="136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5878606" y="2474259"/>
                <a:ext cx="136338" cy="136338"/>
              </a:xfrm>
              <a:prstGeom prst="ellipse">
                <a:avLst/>
              </a:prstGeom>
              <a:solidFill>
                <a:srgbClr val="8360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5924550" y="2514627"/>
                <a:ext cx="461869" cy="499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511D2040-FB73-4EFE-98F1-DD1EA3ED6734}"/>
              </a:ext>
            </a:extLst>
          </p:cNvPr>
          <p:cNvGrpSpPr/>
          <p:nvPr/>
        </p:nvGrpSpPr>
        <p:grpSpPr>
          <a:xfrm>
            <a:off x="603528" y="347781"/>
            <a:ext cx="2544116" cy="771176"/>
            <a:chOff x="1189733" y="313040"/>
            <a:chExt cx="2544116" cy="771176"/>
          </a:xfrm>
        </p:grpSpPr>
        <p:sp>
          <p:nvSpPr>
            <p:cNvPr id="26" name="사각형: 모서리가 접힌 도형 25">
              <a:extLst>
                <a:ext uri="{FF2B5EF4-FFF2-40B4-BE49-F238E27FC236}">
                  <a16:creationId xmlns:a16="http://schemas.microsoft.com/office/drawing/2014/main" id="{A0D852EC-FC54-4941-952F-F4E00609E75C}"/>
                </a:ext>
              </a:extLst>
            </p:cNvPr>
            <p:cNvSpPr/>
            <p:nvPr/>
          </p:nvSpPr>
          <p:spPr>
            <a:xfrm>
              <a:off x="1248295" y="674186"/>
              <a:ext cx="2485554" cy="369332"/>
            </a:xfrm>
            <a:prstGeom prst="foldedCorner">
              <a:avLst>
                <a:gd name="adj" fmla="val 33908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2805B06-BC53-46DD-814F-5C99B086FA14}"/>
                </a:ext>
              </a:extLst>
            </p:cNvPr>
            <p:cNvSpPr txBox="1"/>
            <p:nvPr/>
          </p:nvSpPr>
          <p:spPr>
            <a:xfrm>
              <a:off x="1681012" y="636084"/>
              <a:ext cx="1627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My</a:t>
              </a:r>
              <a:r>
                <a:rPr lang="ko-KR" altLang="en-US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en-US" altLang="ko-KR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Mind ???</a:t>
              </a:r>
              <a:r>
                <a:rPr lang="ko-KR" altLang="en-US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</a:p>
          </p:txBody>
        </p:sp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A7B8F3F0-F348-4199-91F2-3795C3701A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48000" y1="45000" x2="48000" y2="45000"/>
                          <a14:foregroundMark x1="68500" y1="48500" x2="68500" y2="48500"/>
                          <a14:backgroundMark x1="32000" y1="54000" x2="32000" y2="54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656" t="37950" r="43697" b="36552"/>
            <a:stretch/>
          </p:blipFill>
          <p:spPr>
            <a:xfrm>
              <a:off x="1189733" y="313040"/>
              <a:ext cx="594211" cy="771176"/>
            </a:xfrm>
            <a:prstGeom prst="rect">
              <a:avLst/>
            </a:prstGeom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22DFD4A-E9E8-4D6C-BD8C-27A7D1ED026B}"/>
              </a:ext>
            </a:extLst>
          </p:cNvPr>
          <p:cNvGrpSpPr/>
          <p:nvPr/>
        </p:nvGrpSpPr>
        <p:grpSpPr>
          <a:xfrm>
            <a:off x="946280" y="1170562"/>
            <a:ext cx="2834426" cy="466412"/>
            <a:chOff x="946280" y="1170562"/>
            <a:chExt cx="2834426" cy="466412"/>
          </a:xfrm>
        </p:grpSpPr>
        <p:sp>
          <p:nvSpPr>
            <p:cNvPr id="6" name="말풍선: 모서리가 둥근 사각형 5">
              <a:extLst>
                <a:ext uri="{FF2B5EF4-FFF2-40B4-BE49-F238E27FC236}">
                  <a16:creationId xmlns:a16="http://schemas.microsoft.com/office/drawing/2014/main" id="{6750FD5A-EF35-4CA8-BCDE-844A8506D7A5}"/>
                </a:ext>
              </a:extLst>
            </p:cNvPr>
            <p:cNvSpPr/>
            <p:nvPr/>
          </p:nvSpPr>
          <p:spPr>
            <a:xfrm>
              <a:off x="946280" y="1170562"/>
              <a:ext cx="2834426" cy="451749"/>
            </a:xfrm>
            <a:prstGeom prst="wedgeRoundRectCallout">
              <a:avLst>
                <a:gd name="adj1" fmla="val -56736"/>
                <a:gd name="adj2" fmla="val -35364"/>
                <a:gd name="adj3" fmla="val 1666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6F3590B-DA82-4E2D-B589-2DC5676EBCB6}"/>
                </a:ext>
              </a:extLst>
            </p:cNvPr>
            <p:cNvSpPr txBox="1"/>
            <p:nvPr/>
          </p:nvSpPr>
          <p:spPr>
            <a:xfrm>
              <a:off x="1035858" y="1236864"/>
              <a:ext cx="22484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개선 </a:t>
              </a:r>
              <a:r>
                <a:rPr lang="ko-KR" altLang="en-US" sz="2000" dirty="0" err="1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해야할</a:t>
              </a:r>
              <a:r>
                <a:rPr lang="ko-KR" altLang="en-US" sz="20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 점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3F11E25-CD8B-4090-B6FD-57657F6EAE23}"/>
              </a:ext>
            </a:extLst>
          </p:cNvPr>
          <p:cNvSpPr txBox="1"/>
          <p:nvPr/>
        </p:nvSpPr>
        <p:spPr>
          <a:xfrm>
            <a:off x="870600" y="1758062"/>
            <a:ext cx="2334293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웹 페이지 디자인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9C55FC-657C-4974-A73D-E19862C54E71}"/>
              </a:ext>
            </a:extLst>
          </p:cNvPr>
          <p:cNvSpPr txBox="1"/>
          <p:nvPr/>
        </p:nvSpPr>
        <p:spPr>
          <a:xfrm>
            <a:off x="870600" y="2394349"/>
            <a:ext cx="4493538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사용자들이 입력한 오답을 게시판 형식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</a:t>
            </a:r>
            <a:r>
              <a:rPr lang="ko-KR" altLang="en-US" dirty="0"/>
              <a:t>으로 게시</a:t>
            </a:r>
            <a:r>
              <a:rPr lang="en-US" altLang="ko-KR" dirty="0"/>
              <a:t>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DAD9085-1AFB-43B9-A775-DD4BF1E8C9A4}"/>
              </a:ext>
            </a:extLst>
          </p:cNvPr>
          <p:cNvSpPr txBox="1"/>
          <p:nvPr/>
        </p:nvSpPr>
        <p:spPr>
          <a:xfrm>
            <a:off x="855049" y="3459586"/>
            <a:ext cx="2483372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/>
              <a:t>다양한 그리기 도구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32610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4" grpId="0"/>
      <p:bldP spid="3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" y="340426"/>
            <a:ext cx="12192000" cy="6462049"/>
            <a:chOff x="601511" y="340426"/>
            <a:chExt cx="11302971" cy="6462049"/>
          </a:xfrm>
        </p:grpSpPr>
        <p:grpSp>
          <p:nvGrpSpPr>
            <p:cNvPr id="3" name="그룹 2"/>
            <p:cNvGrpSpPr/>
            <p:nvPr/>
          </p:nvGrpSpPr>
          <p:grpSpPr>
            <a:xfrm>
              <a:off x="601511" y="1887991"/>
              <a:ext cx="11302971" cy="4914484"/>
              <a:chOff x="601511" y="1887991"/>
              <a:chExt cx="11302971" cy="4914484"/>
            </a:xfrm>
          </p:grpSpPr>
          <p:sp>
            <p:nvSpPr>
              <p:cNvPr id="58" name="모서리가 둥근 직사각형 57"/>
              <p:cNvSpPr/>
              <p:nvPr/>
            </p:nvSpPr>
            <p:spPr>
              <a:xfrm rot="919126">
                <a:off x="10853835" y="4178458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모서리가 둥근 직사각형 58"/>
              <p:cNvSpPr/>
              <p:nvPr/>
            </p:nvSpPr>
            <p:spPr>
              <a:xfrm rot="21185654">
                <a:off x="601511" y="1887991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 rot="414346" flipH="1">
                <a:off x="8004291" y="5926175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모서리가 둥근 직사각형 60"/>
              <p:cNvSpPr/>
              <p:nvPr/>
            </p:nvSpPr>
            <p:spPr>
              <a:xfrm rot="21185654">
                <a:off x="614625" y="5879888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" name="자유형 18"/>
            <p:cNvSpPr/>
            <p:nvPr/>
          </p:nvSpPr>
          <p:spPr>
            <a:xfrm>
              <a:off x="658915" y="340426"/>
              <a:ext cx="10836400" cy="6261100"/>
            </a:xfrm>
            <a:custGeom>
              <a:avLst/>
              <a:gdLst>
                <a:gd name="connsiteX0" fmla="*/ 256142 w 10836400"/>
                <a:gd name="connsiteY0" fmla="*/ 0 h 6261100"/>
                <a:gd name="connsiteX1" fmla="*/ 10580258 w 10836400"/>
                <a:gd name="connsiteY1" fmla="*/ 0 h 6261100"/>
                <a:gd name="connsiteX2" fmla="*/ 10836400 w 10836400"/>
                <a:gd name="connsiteY2" fmla="*/ 256142 h 6261100"/>
                <a:gd name="connsiteX3" fmla="*/ 10836400 w 10836400"/>
                <a:gd name="connsiteY3" fmla="*/ 6004958 h 6261100"/>
                <a:gd name="connsiteX4" fmla="*/ 10580258 w 10836400"/>
                <a:gd name="connsiteY4" fmla="*/ 6261100 h 6261100"/>
                <a:gd name="connsiteX5" fmla="*/ 256142 w 10836400"/>
                <a:gd name="connsiteY5" fmla="*/ 6261100 h 6261100"/>
                <a:gd name="connsiteX6" fmla="*/ 0 w 10836400"/>
                <a:gd name="connsiteY6" fmla="*/ 6004958 h 6261100"/>
                <a:gd name="connsiteX7" fmla="*/ 0 w 10836400"/>
                <a:gd name="connsiteY7" fmla="*/ 4314765 h 6261100"/>
                <a:gd name="connsiteX8" fmla="*/ 102126 w 10836400"/>
                <a:gd name="connsiteY8" fmla="*/ 4314765 h 6261100"/>
                <a:gd name="connsiteX9" fmla="*/ 279236 w 10836400"/>
                <a:gd name="connsiteY9" fmla="*/ 4137655 h 6261100"/>
                <a:gd name="connsiteX10" fmla="*/ 279236 w 10836400"/>
                <a:gd name="connsiteY10" fmla="*/ 2123445 h 6261100"/>
                <a:gd name="connsiteX11" fmla="*/ 102126 w 10836400"/>
                <a:gd name="connsiteY11" fmla="*/ 1946335 h 6261100"/>
                <a:gd name="connsiteX12" fmla="*/ 0 w 10836400"/>
                <a:gd name="connsiteY12" fmla="*/ 1946335 h 6261100"/>
                <a:gd name="connsiteX13" fmla="*/ 0 w 10836400"/>
                <a:gd name="connsiteY13" fmla="*/ 256142 h 6261100"/>
                <a:gd name="connsiteX14" fmla="*/ 256142 w 10836400"/>
                <a:gd name="connsiteY14" fmla="*/ 0 h 626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6400" h="6261100">
                  <a:moveTo>
                    <a:pt x="256142" y="0"/>
                  </a:moveTo>
                  <a:lnTo>
                    <a:pt x="10580258" y="0"/>
                  </a:lnTo>
                  <a:cubicBezTo>
                    <a:pt x="10721721" y="0"/>
                    <a:pt x="10836400" y="114679"/>
                    <a:pt x="10836400" y="256142"/>
                  </a:cubicBezTo>
                  <a:lnTo>
                    <a:pt x="10836400" y="6004958"/>
                  </a:lnTo>
                  <a:cubicBezTo>
                    <a:pt x="10836400" y="6146421"/>
                    <a:pt x="10721721" y="6261100"/>
                    <a:pt x="10580258" y="6261100"/>
                  </a:cubicBezTo>
                  <a:lnTo>
                    <a:pt x="256142" y="6261100"/>
                  </a:lnTo>
                  <a:cubicBezTo>
                    <a:pt x="114679" y="6261100"/>
                    <a:pt x="0" y="6146421"/>
                    <a:pt x="0" y="6004958"/>
                  </a:cubicBezTo>
                  <a:lnTo>
                    <a:pt x="0" y="4314765"/>
                  </a:lnTo>
                  <a:lnTo>
                    <a:pt x="102126" y="4314765"/>
                  </a:lnTo>
                  <a:cubicBezTo>
                    <a:pt x="199941" y="4314765"/>
                    <a:pt x="279236" y="4235470"/>
                    <a:pt x="279236" y="4137655"/>
                  </a:cubicBezTo>
                  <a:lnTo>
                    <a:pt x="279236" y="2123445"/>
                  </a:lnTo>
                  <a:cubicBezTo>
                    <a:pt x="279236" y="2025630"/>
                    <a:pt x="199941" y="1946335"/>
                    <a:pt x="102126" y="1946335"/>
                  </a:cubicBezTo>
                  <a:lnTo>
                    <a:pt x="0" y="1946335"/>
                  </a:lnTo>
                  <a:lnTo>
                    <a:pt x="0" y="256142"/>
                  </a:lnTo>
                  <a:cubicBezTo>
                    <a:pt x="0" y="114679"/>
                    <a:pt x="114679" y="0"/>
                    <a:pt x="256142" y="0"/>
                  </a:cubicBezTo>
                  <a:close/>
                </a:path>
              </a:pathLst>
            </a:cu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양쪽 모서리가 둥근 사각형 26"/>
            <p:cNvSpPr/>
            <p:nvPr/>
          </p:nvSpPr>
          <p:spPr>
            <a:xfrm rot="5400000">
              <a:off x="10479375" y="3302701"/>
              <a:ext cx="2368430" cy="33655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5721350" y="340426"/>
              <a:ext cx="632012" cy="6261100"/>
            </a:xfrm>
            <a:prstGeom prst="roundRect">
              <a:avLst>
                <a:gd name="adj" fmla="val 0"/>
              </a:avLst>
            </a:prstGeom>
            <a:solidFill>
              <a:srgbClr val="F6B3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양쪽 모서리가 둥근 사각형 20"/>
            <p:cNvSpPr/>
            <p:nvPr/>
          </p:nvSpPr>
          <p:spPr>
            <a:xfrm rot="16200000">
              <a:off x="4143375" y="3305876"/>
              <a:ext cx="3727450" cy="330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B97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6258075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사다리꼴 56"/>
            <p:cNvSpPr/>
            <p:nvPr/>
          </p:nvSpPr>
          <p:spPr>
            <a:xfrm rot="5400000">
              <a:off x="4165256" y="2256575"/>
              <a:ext cx="6261099" cy="2428808"/>
            </a:xfrm>
            <a:prstGeom prst="trapezoid">
              <a:avLst>
                <a:gd name="adj" fmla="val 8267"/>
              </a:avLst>
            </a:prstGeom>
            <a:solidFill>
              <a:schemeClr val="tx1">
                <a:alpha val="53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110313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172199" y="573974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5800828" y="2156404"/>
              <a:ext cx="575982" cy="136338"/>
              <a:chOff x="5878606" y="2474259"/>
              <a:chExt cx="575982" cy="136338"/>
            </a:xfrm>
          </p:grpSpPr>
          <p:sp>
            <p:nvSpPr>
              <p:cNvPr id="49" name="타원 48"/>
              <p:cNvSpPr/>
              <p:nvPr/>
            </p:nvSpPr>
            <p:spPr>
              <a:xfrm>
                <a:off x="6318250" y="2474259"/>
                <a:ext cx="136338" cy="136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5878606" y="2474259"/>
                <a:ext cx="136338" cy="136338"/>
              </a:xfrm>
              <a:prstGeom prst="ellipse">
                <a:avLst/>
              </a:prstGeom>
              <a:solidFill>
                <a:srgbClr val="8360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5924550" y="2514627"/>
                <a:ext cx="461869" cy="499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5800828" y="4551250"/>
              <a:ext cx="575982" cy="136338"/>
              <a:chOff x="5878606" y="2474259"/>
              <a:chExt cx="575982" cy="136338"/>
            </a:xfrm>
          </p:grpSpPr>
          <p:sp>
            <p:nvSpPr>
              <p:cNvPr id="53" name="타원 52"/>
              <p:cNvSpPr/>
              <p:nvPr/>
            </p:nvSpPr>
            <p:spPr>
              <a:xfrm>
                <a:off x="6318250" y="2474259"/>
                <a:ext cx="136338" cy="136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5878606" y="2474259"/>
                <a:ext cx="136338" cy="136338"/>
              </a:xfrm>
              <a:prstGeom prst="ellipse">
                <a:avLst/>
              </a:prstGeom>
              <a:solidFill>
                <a:srgbClr val="8360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5924550" y="2514627"/>
                <a:ext cx="461869" cy="499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511D2040-FB73-4EFE-98F1-DD1EA3ED6734}"/>
              </a:ext>
            </a:extLst>
          </p:cNvPr>
          <p:cNvGrpSpPr/>
          <p:nvPr/>
        </p:nvGrpSpPr>
        <p:grpSpPr>
          <a:xfrm>
            <a:off x="603528" y="347781"/>
            <a:ext cx="2544116" cy="771176"/>
            <a:chOff x="1189733" y="313040"/>
            <a:chExt cx="2544116" cy="771176"/>
          </a:xfrm>
        </p:grpSpPr>
        <p:sp>
          <p:nvSpPr>
            <p:cNvPr id="26" name="사각형: 모서리가 접힌 도형 25">
              <a:extLst>
                <a:ext uri="{FF2B5EF4-FFF2-40B4-BE49-F238E27FC236}">
                  <a16:creationId xmlns:a16="http://schemas.microsoft.com/office/drawing/2014/main" id="{A0D852EC-FC54-4941-952F-F4E00609E75C}"/>
                </a:ext>
              </a:extLst>
            </p:cNvPr>
            <p:cNvSpPr/>
            <p:nvPr/>
          </p:nvSpPr>
          <p:spPr>
            <a:xfrm>
              <a:off x="1248295" y="674186"/>
              <a:ext cx="2485554" cy="369332"/>
            </a:xfrm>
            <a:prstGeom prst="foldedCorner">
              <a:avLst>
                <a:gd name="adj" fmla="val 33908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2805B06-BC53-46DD-814F-5C99B086FA14}"/>
                </a:ext>
              </a:extLst>
            </p:cNvPr>
            <p:cNvSpPr txBox="1"/>
            <p:nvPr/>
          </p:nvSpPr>
          <p:spPr>
            <a:xfrm>
              <a:off x="1681012" y="636084"/>
              <a:ext cx="1627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My</a:t>
              </a:r>
              <a:r>
                <a:rPr lang="ko-KR" altLang="en-US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en-US" altLang="ko-KR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Mind ???</a:t>
              </a:r>
              <a:r>
                <a:rPr lang="ko-KR" altLang="en-US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</a:p>
          </p:txBody>
        </p:sp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A7B8F3F0-F348-4199-91F2-3795C3701A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48000" y1="45000" x2="48000" y2="45000"/>
                          <a14:foregroundMark x1="68500" y1="48500" x2="68500" y2="48500"/>
                          <a14:backgroundMark x1="32000" y1="54000" x2="32000" y2="54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656" t="37950" r="43697" b="36552"/>
            <a:stretch/>
          </p:blipFill>
          <p:spPr>
            <a:xfrm>
              <a:off x="1189733" y="313040"/>
              <a:ext cx="594211" cy="771176"/>
            </a:xfrm>
            <a:prstGeom prst="rect">
              <a:avLst/>
            </a:prstGeom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22DFD4A-E9E8-4D6C-BD8C-27A7D1ED026B}"/>
              </a:ext>
            </a:extLst>
          </p:cNvPr>
          <p:cNvGrpSpPr/>
          <p:nvPr/>
        </p:nvGrpSpPr>
        <p:grpSpPr>
          <a:xfrm>
            <a:off x="946280" y="1170562"/>
            <a:ext cx="2834426" cy="466412"/>
            <a:chOff x="946280" y="1170562"/>
            <a:chExt cx="2834426" cy="466412"/>
          </a:xfrm>
        </p:grpSpPr>
        <p:sp>
          <p:nvSpPr>
            <p:cNvPr id="6" name="말풍선: 모서리가 둥근 사각형 5">
              <a:extLst>
                <a:ext uri="{FF2B5EF4-FFF2-40B4-BE49-F238E27FC236}">
                  <a16:creationId xmlns:a16="http://schemas.microsoft.com/office/drawing/2014/main" id="{6750FD5A-EF35-4CA8-BCDE-844A8506D7A5}"/>
                </a:ext>
              </a:extLst>
            </p:cNvPr>
            <p:cNvSpPr/>
            <p:nvPr/>
          </p:nvSpPr>
          <p:spPr>
            <a:xfrm>
              <a:off x="946280" y="1170562"/>
              <a:ext cx="2834426" cy="451749"/>
            </a:xfrm>
            <a:prstGeom prst="wedgeRoundRectCallout">
              <a:avLst>
                <a:gd name="adj1" fmla="val -56736"/>
                <a:gd name="adj2" fmla="val -35364"/>
                <a:gd name="adj3" fmla="val 1666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6F3590B-DA82-4E2D-B589-2DC5676EBCB6}"/>
                </a:ext>
              </a:extLst>
            </p:cNvPr>
            <p:cNvSpPr txBox="1"/>
            <p:nvPr/>
          </p:nvSpPr>
          <p:spPr>
            <a:xfrm>
              <a:off x="1035858" y="1236864"/>
              <a:ext cx="15962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개발 동기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3F11E25-CD8B-4090-B6FD-57657F6EAE23}"/>
              </a:ext>
            </a:extLst>
          </p:cNvPr>
          <p:cNvSpPr txBox="1"/>
          <p:nvPr/>
        </p:nvSpPr>
        <p:spPr>
          <a:xfrm>
            <a:off x="870600" y="1758062"/>
            <a:ext cx="4700326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친구들과 공강시간 때 간단하게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</a:t>
            </a:r>
            <a:r>
              <a:rPr lang="ko-KR" altLang="en-US" dirty="0"/>
              <a:t>시간을 보내며 놀 수 있는 게 무엇일까</a:t>
            </a:r>
            <a:r>
              <a:rPr lang="en-US" altLang="ko-KR" dirty="0"/>
              <a:t>???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0DDE510-BB0E-4127-8D6C-EFDAB3963717}"/>
              </a:ext>
            </a:extLst>
          </p:cNvPr>
          <p:cNvSpPr txBox="1"/>
          <p:nvPr/>
        </p:nvSpPr>
        <p:spPr>
          <a:xfrm>
            <a:off x="861819" y="2769492"/>
            <a:ext cx="4785221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수업 시간 때 배운 것과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</a:t>
            </a:r>
            <a:r>
              <a:rPr lang="ko-KR" altLang="en-US" dirty="0"/>
              <a:t>추가적으로 배워서 </a:t>
            </a:r>
            <a:r>
              <a:rPr lang="en-US" altLang="ko-KR" dirty="0"/>
              <a:t>Catch Mind</a:t>
            </a:r>
            <a:r>
              <a:rPr lang="ko-KR" altLang="en-US" dirty="0"/>
              <a:t>를 만들자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3972137-ED39-46C8-83D3-09EEDC61DF69}"/>
              </a:ext>
            </a:extLst>
          </p:cNvPr>
          <p:cNvGrpSpPr/>
          <p:nvPr/>
        </p:nvGrpSpPr>
        <p:grpSpPr>
          <a:xfrm>
            <a:off x="6334401" y="1155501"/>
            <a:ext cx="2834426" cy="451749"/>
            <a:chOff x="6334401" y="1155501"/>
            <a:chExt cx="2834426" cy="451749"/>
          </a:xfrm>
        </p:grpSpPr>
        <p:sp>
          <p:nvSpPr>
            <p:cNvPr id="39" name="말풍선: 모서리가 둥근 사각형 38">
              <a:extLst>
                <a:ext uri="{FF2B5EF4-FFF2-40B4-BE49-F238E27FC236}">
                  <a16:creationId xmlns:a16="http://schemas.microsoft.com/office/drawing/2014/main" id="{ECAC9FF3-BAD4-44DA-8755-63FD548B9115}"/>
                </a:ext>
              </a:extLst>
            </p:cNvPr>
            <p:cNvSpPr/>
            <p:nvPr/>
          </p:nvSpPr>
          <p:spPr>
            <a:xfrm>
              <a:off x="6334401" y="1155501"/>
              <a:ext cx="2834426" cy="451749"/>
            </a:xfrm>
            <a:prstGeom prst="wedgeRoundRectCallout">
              <a:avLst>
                <a:gd name="adj1" fmla="val -56736"/>
                <a:gd name="adj2" fmla="val -35364"/>
                <a:gd name="adj3" fmla="val 1666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4B69D9E-72FA-4469-A3BC-D6D2F361F503}"/>
                </a:ext>
              </a:extLst>
            </p:cNvPr>
            <p:cNvSpPr txBox="1"/>
            <p:nvPr/>
          </p:nvSpPr>
          <p:spPr>
            <a:xfrm>
              <a:off x="6422728" y="1189000"/>
              <a:ext cx="15962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개발 목표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C916A014-C6E9-4C48-991A-39DAC87EACF9}"/>
              </a:ext>
            </a:extLst>
          </p:cNvPr>
          <p:cNvSpPr txBox="1"/>
          <p:nvPr/>
        </p:nvSpPr>
        <p:spPr>
          <a:xfrm>
            <a:off x="6334401" y="1651240"/>
            <a:ext cx="4314001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사용자 별로 아이디를 만들어서 접속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BCBC68-3E53-43D1-977F-ADEC3E4C9DF4}"/>
              </a:ext>
            </a:extLst>
          </p:cNvPr>
          <p:cNvSpPr txBox="1"/>
          <p:nvPr/>
        </p:nvSpPr>
        <p:spPr>
          <a:xfrm>
            <a:off x="6346592" y="2196772"/>
            <a:ext cx="4578818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Canvas</a:t>
            </a:r>
            <a:r>
              <a:rPr lang="ko-KR" altLang="en-US" dirty="0"/>
              <a:t>를 이용하여 그림을 그리는 기능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071E13E-83C5-4C00-98F3-FEFF96EAAB74}"/>
              </a:ext>
            </a:extLst>
          </p:cNvPr>
          <p:cNvSpPr txBox="1"/>
          <p:nvPr/>
        </p:nvSpPr>
        <p:spPr>
          <a:xfrm>
            <a:off x="6339284" y="2742304"/>
            <a:ext cx="4429739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Canvas</a:t>
            </a:r>
            <a:r>
              <a:rPr lang="ko-KR" altLang="en-US" dirty="0"/>
              <a:t>의 그림을 저장할 수 있는 기능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8354FB8-5729-4436-BE94-C401AF0E9753}"/>
              </a:ext>
            </a:extLst>
          </p:cNvPr>
          <p:cNvSpPr txBox="1"/>
          <p:nvPr/>
        </p:nvSpPr>
        <p:spPr>
          <a:xfrm>
            <a:off x="6345397" y="3230048"/>
            <a:ext cx="4708340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서버에서 정보를 주고 받을 수 있는 기능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1017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8" grpId="0"/>
      <p:bldP spid="41" grpId="0"/>
      <p:bldP spid="42" grpId="0"/>
      <p:bldP spid="43" grpId="0"/>
      <p:bldP spid="4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B3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81224" y="3571877"/>
            <a:ext cx="72152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3E1F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Thank You for your Attention</a:t>
            </a:r>
            <a:endParaRPr lang="ko-KR" altLang="en-US" sz="3200" b="1" dirty="0">
              <a:solidFill>
                <a:srgbClr val="3E1F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857480" y="1921632"/>
            <a:ext cx="881462" cy="792988"/>
            <a:chOff x="2500298" y="1242940"/>
            <a:chExt cx="881462" cy="792988"/>
          </a:xfrm>
        </p:grpSpPr>
        <p:pic>
          <p:nvPicPr>
            <p:cNvPr id="7" name="Picture 4" descr="C:\Users\조안나\Desktop\오목눈이\d\Untitled-3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00298" y="1242940"/>
              <a:ext cx="881462" cy="792988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2512291" y="1357745"/>
              <a:ext cx="8452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spc="-150" dirty="0">
                  <a:solidFill>
                    <a:srgbClr val="FCEC25"/>
                  </a:solidFill>
                  <a:latin typeface="HelveticaRounded Bold" pitchFamily="34" charset="0"/>
                </a:rPr>
                <a:t>Bye</a:t>
              </a:r>
              <a:endParaRPr lang="ko-KR" altLang="en-US" sz="2400" spc="-150" dirty="0">
                <a:solidFill>
                  <a:srgbClr val="FCEC25"/>
                </a:solidFill>
                <a:latin typeface="HelveticaRounded Bold" pitchFamily="34" charset="0"/>
              </a:endParaRPr>
            </a:p>
          </p:txBody>
        </p:sp>
      </p:grpSp>
      <p:pic>
        <p:nvPicPr>
          <p:cNvPr id="9" name="Picture 8" descr="C:\Users\조안나\Desktop\stic_066_x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76580" y="2500307"/>
            <a:ext cx="1076611" cy="10766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51800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" y="340426"/>
            <a:ext cx="12192000" cy="6462049"/>
            <a:chOff x="601511" y="340426"/>
            <a:chExt cx="11302971" cy="6462049"/>
          </a:xfrm>
        </p:grpSpPr>
        <p:grpSp>
          <p:nvGrpSpPr>
            <p:cNvPr id="3" name="그룹 2"/>
            <p:cNvGrpSpPr/>
            <p:nvPr/>
          </p:nvGrpSpPr>
          <p:grpSpPr>
            <a:xfrm>
              <a:off x="601511" y="1887991"/>
              <a:ext cx="11302971" cy="4914484"/>
              <a:chOff x="601511" y="1887991"/>
              <a:chExt cx="11302971" cy="4914484"/>
            </a:xfrm>
          </p:grpSpPr>
          <p:sp>
            <p:nvSpPr>
              <p:cNvPr id="58" name="모서리가 둥근 직사각형 57"/>
              <p:cNvSpPr/>
              <p:nvPr/>
            </p:nvSpPr>
            <p:spPr>
              <a:xfrm rot="919126">
                <a:off x="10853835" y="4178458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모서리가 둥근 직사각형 58"/>
              <p:cNvSpPr/>
              <p:nvPr/>
            </p:nvSpPr>
            <p:spPr>
              <a:xfrm rot="21185654">
                <a:off x="601511" y="1887991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 rot="414346" flipH="1">
                <a:off x="8004291" y="5926175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모서리가 둥근 직사각형 60"/>
              <p:cNvSpPr/>
              <p:nvPr/>
            </p:nvSpPr>
            <p:spPr>
              <a:xfrm rot="21185654">
                <a:off x="614625" y="5879888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" name="자유형 18"/>
            <p:cNvSpPr/>
            <p:nvPr/>
          </p:nvSpPr>
          <p:spPr>
            <a:xfrm>
              <a:off x="658915" y="340426"/>
              <a:ext cx="10836400" cy="6261100"/>
            </a:xfrm>
            <a:custGeom>
              <a:avLst/>
              <a:gdLst>
                <a:gd name="connsiteX0" fmla="*/ 256142 w 10836400"/>
                <a:gd name="connsiteY0" fmla="*/ 0 h 6261100"/>
                <a:gd name="connsiteX1" fmla="*/ 10580258 w 10836400"/>
                <a:gd name="connsiteY1" fmla="*/ 0 h 6261100"/>
                <a:gd name="connsiteX2" fmla="*/ 10836400 w 10836400"/>
                <a:gd name="connsiteY2" fmla="*/ 256142 h 6261100"/>
                <a:gd name="connsiteX3" fmla="*/ 10836400 w 10836400"/>
                <a:gd name="connsiteY3" fmla="*/ 6004958 h 6261100"/>
                <a:gd name="connsiteX4" fmla="*/ 10580258 w 10836400"/>
                <a:gd name="connsiteY4" fmla="*/ 6261100 h 6261100"/>
                <a:gd name="connsiteX5" fmla="*/ 256142 w 10836400"/>
                <a:gd name="connsiteY5" fmla="*/ 6261100 h 6261100"/>
                <a:gd name="connsiteX6" fmla="*/ 0 w 10836400"/>
                <a:gd name="connsiteY6" fmla="*/ 6004958 h 6261100"/>
                <a:gd name="connsiteX7" fmla="*/ 0 w 10836400"/>
                <a:gd name="connsiteY7" fmla="*/ 4314765 h 6261100"/>
                <a:gd name="connsiteX8" fmla="*/ 102126 w 10836400"/>
                <a:gd name="connsiteY8" fmla="*/ 4314765 h 6261100"/>
                <a:gd name="connsiteX9" fmla="*/ 279236 w 10836400"/>
                <a:gd name="connsiteY9" fmla="*/ 4137655 h 6261100"/>
                <a:gd name="connsiteX10" fmla="*/ 279236 w 10836400"/>
                <a:gd name="connsiteY10" fmla="*/ 2123445 h 6261100"/>
                <a:gd name="connsiteX11" fmla="*/ 102126 w 10836400"/>
                <a:gd name="connsiteY11" fmla="*/ 1946335 h 6261100"/>
                <a:gd name="connsiteX12" fmla="*/ 0 w 10836400"/>
                <a:gd name="connsiteY12" fmla="*/ 1946335 h 6261100"/>
                <a:gd name="connsiteX13" fmla="*/ 0 w 10836400"/>
                <a:gd name="connsiteY13" fmla="*/ 256142 h 6261100"/>
                <a:gd name="connsiteX14" fmla="*/ 256142 w 10836400"/>
                <a:gd name="connsiteY14" fmla="*/ 0 h 626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6400" h="6261100">
                  <a:moveTo>
                    <a:pt x="256142" y="0"/>
                  </a:moveTo>
                  <a:lnTo>
                    <a:pt x="10580258" y="0"/>
                  </a:lnTo>
                  <a:cubicBezTo>
                    <a:pt x="10721721" y="0"/>
                    <a:pt x="10836400" y="114679"/>
                    <a:pt x="10836400" y="256142"/>
                  </a:cubicBezTo>
                  <a:lnTo>
                    <a:pt x="10836400" y="6004958"/>
                  </a:lnTo>
                  <a:cubicBezTo>
                    <a:pt x="10836400" y="6146421"/>
                    <a:pt x="10721721" y="6261100"/>
                    <a:pt x="10580258" y="6261100"/>
                  </a:cubicBezTo>
                  <a:lnTo>
                    <a:pt x="256142" y="6261100"/>
                  </a:lnTo>
                  <a:cubicBezTo>
                    <a:pt x="114679" y="6261100"/>
                    <a:pt x="0" y="6146421"/>
                    <a:pt x="0" y="6004958"/>
                  </a:cubicBezTo>
                  <a:lnTo>
                    <a:pt x="0" y="4314765"/>
                  </a:lnTo>
                  <a:lnTo>
                    <a:pt x="102126" y="4314765"/>
                  </a:lnTo>
                  <a:cubicBezTo>
                    <a:pt x="199941" y="4314765"/>
                    <a:pt x="279236" y="4235470"/>
                    <a:pt x="279236" y="4137655"/>
                  </a:cubicBezTo>
                  <a:lnTo>
                    <a:pt x="279236" y="2123445"/>
                  </a:lnTo>
                  <a:cubicBezTo>
                    <a:pt x="279236" y="2025630"/>
                    <a:pt x="199941" y="1946335"/>
                    <a:pt x="102126" y="1946335"/>
                  </a:cubicBezTo>
                  <a:lnTo>
                    <a:pt x="0" y="1946335"/>
                  </a:lnTo>
                  <a:lnTo>
                    <a:pt x="0" y="256142"/>
                  </a:lnTo>
                  <a:cubicBezTo>
                    <a:pt x="0" y="114679"/>
                    <a:pt x="114679" y="0"/>
                    <a:pt x="256142" y="0"/>
                  </a:cubicBezTo>
                  <a:close/>
                </a:path>
              </a:pathLst>
            </a:cu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양쪽 모서리가 둥근 사각형 26"/>
            <p:cNvSpPr/>
            <p:nvPr/>
          </p:nvSpPr>
          <p:spPr>
            <a:xfrm rot="5400000">
              <a:off x="10479375" y="3302701"/>
              <a:ext cx="2368430" cy="33655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5721350" y="340426"/>
              <a:ext cx="632012" cy="6261100"/>
            </a:xfrm>
            <a:prstGeom prst="roundRect">
              <a:avLst>
                <a:gd name="adj" fmla="val 0"/>
              </a:avLst>
            </a:prstGeom>
            <a:solidFill>
              <a:srgbClr val="F6B3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양쪽 모서리가 둥근 사각형 20"/>
            <p:cNvSpPr/>
            <p:nvPr/>
          </p:nvSpPr>
          <p:spPr>
            <a:xfrm rot="16200000">
              <a:off x="4143375" y="3305876"/>
              <a:ext cx="3727450" cy="330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B97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6258075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사다리꼴 56"/>
            <p:cNvSpPr/>
            <p:nvPr/>
          </p:nvSpPr>
          <p:spPr>
            <a:xfrm rot="5400000">
              <a:off x="4165256" y="2256575"/>
              <a:ext cx="6261099" cy="2428808"/>
            </a:xfrm>
            <a:prstGeom prst="trapezoid">
              <a:avLst>
                <a:gd name="adj" fmla="val 8267"/>
              </a:avLst>
            </a:prstGeom>
            <a:solidFill>
              <a:schemeClr val="tx1">
                <a:alpha val="53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110313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172199" y="573974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5800828" y="2156404"/>
              <a:ext cx="575982" cy="136338"/>
              <a:chOff x="5878606" y="2474259"/>
              <a:chExt cx="575982" cy="136338"/>
            </a:xfrm>
          </p:grpSpPr>
          <p:sp>
            <p:nvSpPr>
              <p:cNvPr id="49" name="타원 48"/>
              <p:cNvSpPr/>
              <p:nvPr/>
            </p:nvSpPr>
            <p:spPr>
              <a:xfrm>
                <a:off x="6318250" y="2474259"/>
                <a:ext cx="136338" cy="136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5878606" y="2474259"/>
                <a:ext cx="136338" cy="136338"/>
              </a:xfrm>
              <a:prstGeom prst="ellipse">
                <a:avLst/>
              </a:prstGeom>
              <a:solidFill>
                <a:srgbClr val="8360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5924550" y="2514627"/>
                <a:ext cx="461869" cy="499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5800828" y="4551250"/>
              <a:ext cx="575982" cy="136338"/>
              <a:chOff x="5878606" y="2474259"/>
              <a:chExt cx="575982" cy="136338"/>
            </a:xfrm>
          </p:grpSpPr>
          <p:sp>
            <p:nvSpPr>
              <p:cNvPr id="53" name="타원 52"/>
              <p:cNvSpPr/>
              <p:nvPr/>
            </p:nvSpPr>
            <p:spPr>
              <a:xfrm>
                <a:off x="6318250" y="2474259"/>
                <a:ext cx="136338" cy="136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5878606" y="2474259"/>
                <a:ext cx="136338" cy="136338"/>
              </a:xfrm>
              <a:prstGeom prst="ellipse">
                <a:avLst/>
              </a:prstGeom>
              <a:solidFill>
                <a:srgbClr val="8360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5924550" y="2514627"/>
                <a:ext cx="461869" cy="499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511D2040-FB73-4EFE-98F1-DD1EA3ED6734}"/>
              </a:ext>
            </a:extLst>
          </p:cNvPr>
          <p:cNvGrpSpPr/>
          <p:nvPr/>
        </p:nvGrpSpPr>
        <p:grpSpPr>
          <a:xfrm>
            <a:off x="662090" y="670825"/>
            <a:ext cx="2485554" cy="407434"/>
            <a:chOff x="1248295" y="636084"/>
            <a:chExt cx="2485554" cy="407434"/>
          </a:xfrm>
        </p:grpSpPr>
        <p:sp>
          <p:nvSpPr>
            <p:cNvPr id="26" name="사각형: 모서리가 접힌 도형 25">
              <a:extLst>
                <a:ext uri="{FF2B5EF4-FFF2-40B4-BE49-F238E27FC236}">
                  <a16:creationId xmlns:a16="http://schemas.microsoft.com/office/drawing/2014/main" id="{A0D852EC-FC54-4941-952F-F4E00609E75C}"/>
                </a:ext>
              </a:extLst>
            </p:cNvPr>
            <p:cNvSpPr/>
            <p:nvPr/>
          </p:nvSpPr>
          <p:spPr>
            <a:xfrm>
              <a:off x="1248295" y="674186"/>
              <a:ext cx="2485554" cy="369332"/>
            </a:xfrm>
            <a:prstGeom prst="foldedCorner">
              <a:avLst>
                <a:gd name="adj" fmla="val 33908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2805B06-BC53-46DD-814F-5C99B086FA14}"/>
                </a:ext>
              </a:extLst>
            </p:cNvPr>
            <p:cNvSpPr txBox="1"/>
            <p:nvPr/>
          </p:nvSpPr>
          <p:spPr>
            <a:xfrm>
              <a:off x="1681012" y="636084"/>
              <a:ext cx="1627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My</a:t>
              </a:r>
              <a:r>
                <a:rPr lang="ko-KR" altLang="en-US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en-US" altLang="ko-KR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Mind ???</a:t>
              </a:r>
              <a:r>
                <a:rPr lang="ko-KR" altLang="en-US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6A95BC3-4C1E-4158-AD51-ADEAF31AE1DE}"/>
              </a:ext>
            </a:extLst>
          </p:cNvPr>
          <p:cNvGrpSpPr/>
          <p:nvPr/>
        </p:nvGrpSpPr>
        <p:grpSpPr>
          <a:xfrm>
            <a:off x="946279" y="1170562"/>
            <a:ext cx="3451549" cy="466412"/>
            <a:chOff x="946279" y="1170562"/>
            <a:chExt cx="3451549" cy="466412"/>
          </a:xfrm>
        </p:grpSpPr>
        <p:sp>
          <p:nvSpPr>
            <p:cNvPr id="6" name="말풍선: 모서리가 둥근 사각형 5">
              <a:extLst>
                <a:ext uri="{FF2B5EF4-FFF2-40B4-BE49-F238E27FC236}">
                  <a16:creationId xmlns:a16="http://schemas.microsoft.com/office/drawing/2014/main" id="{6750FD5A-EF35-4CA8-BCDE-844A8506D7A5}"/>
                </a:ext>
              </a:extLst>
            </p:cNvPr>
            <p:cNvSpPr/>
            <p:nvPr/>
          </p:nvSpPr>
          <p:spPr>
            <a:xfrm>
              <a:off x="946279" y="1170562"/>
              <a:ext cx="3451549" cy="451749"/>
            </a:xfrm>
            <a:prstGeom prst="wedgeRoundRectCallout">
              <a:avLst>
                <a:gd name="adj1" fmla="val -56736"/>
                <a:gd name="adj2" fmla="val -35364"/>
                <a:gd name="adj3" fmla="val 1666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6F3590B-DA82-4E2D-B589-2DC5676EBCB6}"/>
                </a:ext>
              </a:extLst>
            </p:cNvPr>
            <p:cNvSpPr txBox="1"/>
            <p:nvPr/>
          </p:nvSpPr>
          <p:spPr>
            <a:xfrm>
              <a:off x="1035858" y="1236864"/>
              <a:ext cx="32064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추가적으로 활용한 것들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3F11E25-CD8B-4090-B6FD-57657F6EAE23}"/>
              </a:ext>
            </a:extLst>
          </p:cNvPr>
          <p:cNvSpPr txBox="1"/>
          <p:nvPr/>
        </p:nvSpPr>
        <p:spPr>
          <a:xfrm>
            <a:off x="870600" y="1758062"/>
            <a:ext cx="3470245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My SQL, PHP, AJAX, APACHE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BFACC7A-CE40-48C1-A86B-2E67C9A70CE2}"/>
              </a:ext>
            </a:extLst>
          </p:cNvPr>
          <p:cNvGrpSpPr/>
          <p:nvPr/>
        </p:nvGrpSpPr>
        <p:grpSpPr>
          <a:xfrm>
            <a:off x="6334401" y="1155501"/>
            <a:ext cx="2834426" cy="475598"/>
            <a:chOff x="6334401" y="1155501"/>
            <a:chExt cx="2834426" cy="475598"/>
          </a:xfrm>
        </p:grpSpPr>
        <p:sp>
          <p:nvSpPr>
            <p:cNvPr id="39" name="말풍선: 모서리가 둥근 사각형 38">
              <a:extLst>
                <a:ext uri="{FF2B5EF4-FFF2-40B4-BE49-F238E27FC236}">
                  <a16:creationId xmlns:a16="http://schemas.microsoft.com/office/drawing/2014/main" id="{ECAC9FF3-BAD4-44DA-8755-63FD548B9115}"/>
                </a:ext>
              </a:extLst>
            </p:cNvPr>
            <p:cNvSpPr/>
            <p:nvPr/>
          </p:nvSpPr>
          <p:spPr>
            <a:xfrm>
              <a:off x="6334401" y="1155501"/>
              <a:ext cx="2834426" cy="451749"/>
            </a:xfrm>
            <a:prstGeom prst="wedgeRoundRectCallout">
              <a:avLst>
                <a:gd name="adj1" fmla="val -56736"/>
                <a:gd name="adj2" fmla="val -35364"/>
                <a:gd name="adj3" fmla="val 1666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4B69D9E-72FA-4469-A3BC-D6D2F361F503}"/>
                </a:ext>
              </a:extLst>
            </p:cNvPr>
            <p:cNvSpPr txBox="1"/>
            <p:nvPr/>
          </p:nvSpPr>
          <p:spPr>
            <a:xfrm>
              <a:off x="6426917" y="1230989"/>
              <a:ext cx="15962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접속 방법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C916A014-C6E9-4C48-991A-39DAC87EACF9}"/>
              </a:ext>
            </a:extLst>
          </p:cNvPr>
          <p:cNvSpPr txBox="1"/>
          <p:nvPr/>
        </p:nvSpPr>
        <p:spPr>
          <a:xfrm>
            <a:off x="6334401" y="1651240"/>
            <a:ext cx="2281394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와이파이 </a:t>
            </a:r>
            <a:r>
              <a:rPr lang="en-US" altLang="ko-KR" dirty="0"/>
              <a:t>: donga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5008346-7CC4-4D87-BD44-476DBA1E5670}"/>
              </a:ext>
            </a:extLst>
          </p:cNvPr>
          <p:cNvSpPr txBox="1"/>
          <p:nvPr/>
        </p:nvSpPr>
        <p:spPr>
          <a:xfrm>
            <a:off x="6329902" y="2283798"/>
            <a:ext cx="3834704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주소 </a:t>
            </a:r>
            <a:r>
              <a:rPr lang="en-US" altLang="ko-KR" dirty="0"/>
              <a:t>: 168.115.24.173/login.html</a:t>
            </a: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510F1D38-C1A0-4BC8-A1AD-A4DF9BEC3B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8000" y1="45000" x2="48000" y2="45000"/>
                        <a14:foregroundMark x1="68500" y1="48500" x2="68500" y2="48500"/>
                        <a14:backgroundMark x1="32000" y1="54000" x2="32000" y2="54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269" t="35568" r="21085" b="38934"/>
          <a:stretch/>
        </p:blipFill>
        <p:spPr>
          <a:xfrm>
            <a:off x="687695" y="278297"/>
            <a:ext cx="594211" cy="77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472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1" grpId="0"/>
      <p:bldP spid="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1710" y="395951"/>
            <a:ext cx="12192000" cy="6462049"/>
            <a:chOff x="601511" y="340426"/>
            <a:chExt cx="11302971" cy="6462049"/>
          </a:xfrm>
        </p:grpSpPr>
        <p:grpSp>
          <p:nvGrpSpPr>
            <p:cNvPr id="3" name="그룹 2"/>
            <p:cNvGrpSpPr/>
            <p:nvPr/>
          </p:nvGrpSpPr>
          <p:grpSpPr>
            <a:xfrm>
              <a:off x="601511" y="1887991"/>
              <a:ext cx="11302971" cy="4914484"/>
              <a:chOff x="601511" y="1887991"/>
              <a:chExt cx="11302971" cy="4914484"/>
            </a:xfrm>
          </p:grpSpPr>
          <p:sp>
            <p:nvSpPr>
              <p:cNvPr id="58" name="모서리가 둥근 직사각형 57"/>
              <p:cNvSpPr/>
              <p:nvPr/>
            </p:nvSpPr>
            <p:spPr>
              <a:xfrm rot="919126">
                <a:off x="10853835" y="4178458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모서리가 둥근 직사각형 58"/>
              <p:cNvSpPr/>
              <p:nvPr/>
            </p:nvSpPr>
            <p:spPr>
              <a:xfrm rot="21185654">
                <a:off x="601511" y="1887991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 rot="414346" flipH="1">
                <a:off x="8004291" y="5926175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모서리가 둥근 직사각형 60"/>
              <p:cNvSpPr/>
              <p:nvPr/>
            </p:nvSpPr>
            <p:spPr>
              <a:xfrm rot="21185654">
                <a:off x="614625" y="5879888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" name="자유형 18"/>
            <p:cNvSpPr/>
            <p:nvPr/>
          </p:nvSpPr>
          <p:spPr>
            <a:xfrm>
              <a:off x="658915" y="340426"/>
              <a:ext cx="10836400" cy="6261100"/>
            </a:xfrm>
            <a:custGeom>
              <a:avLst/>
              <a:gdLst>
                <a:gd name="connsiteX0" fmla="*/ 256142 w 10836400"/>
                <a:gd name="connsiteY0" fmla="*/ 0 h 6261100"/>
                <a:gd name="connsiteX1" fmla="*/ 10580258 w 10836400"/>
                <a:gd name="connsiteY1" fmla="*/ 0 h 6261100"/>
                <a:gd name="connsiteX2" fmla="*/ 10836400 w 10836400"/>
                <a:gd name="connsiteY2" fmla="*/ 256142 h 6261100"/>
                <a:gd name="connsiteX3" fmla="*/ 10836400 w 10836400"/>
                <a:gd name="connsiteY3" fmla="*/ 6004958 h 6261100"/>
                <a:gd name="connsiteX4" fmla="*/ 10580258 w 10836400"/>
                <a:gd name="connsiteY4" fmla="*/ 6261100 h 6261100"/>
                <a:gd name="connsiteX5" fmla="*/ 256142 w 10836400"/>
                <a:gd name="connsiteY5" fmla="*/ 6261100 h 6261100"/>
                <a:gd name="connsiteX6" fmla="*/ 0 w 10836400"/>
                <a:gd name="connsiteY6" fmla="*/ 6004958 h 6261100"/>
                <a:gd name="connsiteX7" fmla="*/ 0 w 10836400"/>
                <a:gd name="connsiteY7" fmla="*/ 4314765 h 6261100"/>
                <a:gd name="connsiteX8" fmla="*/ 102126 w 10836400"/>
                <a:gd name="connsiteY8" fmla="*/ 4314765 h 6261100"/>
                <a:gd name="connsiteX9" fmla="*/ 279236 w 10836400"/>
                <a:gd name="connsiteY9" fmla="*/ 4137655 h 6261100"/>
                <a:gd name="connsiteX10" fmla="*/ 279236 w 10836400"/>
                <a:gd name="connsiteY10" fmla="*/ 2123445 h 6261100"/>
                <a:gd name="connsiteX11" fmla="*/ 102126 w 10836400"/>
                <a:gd name="connsiteY11" fmla="*/ 1946335 h 6261100"/>
                <a:gd name="connsiteX12" fmla="*/ 0 w 10836400"/>
                <a:gd name="connsiteY12" fmla="*/ 1946335 h 6261100"/>
                <a:gd name="connsiteX13" fmla="*/ 0 w 10836400"/>
                <a:gd name="connsiteY13" fmla="*/ 256142 h 6261100"/>
                <a:gd name="connsiteX14" fmla="*/ 256142 w 10836400"/>
                <a:gd name="connsiteY14" fmla="*/ 0 h 626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6400" h="6261100">
                  <a:moveTo>
                    <a:pt x="256142" y="0"/>
                  </a:moveTo>
                  <a:lnTo>
                    <a:pt x="10580258" y="0"/>
                  </a:lnTo>
                  <a:cubicBezTo>
                    <a:pt x="10721721" y="0"/>
                    <a:pt x="10836400" y="114679"/>
                    <a:pt x="10836400" y="256142"/>
                  </a:cubicBezTo>
                  <a:lnTo>
                    <a:pt x="10836400" y="6004958"/>
                  </a:lnTo>
                  <a:cubicBezTo>
                    <a:pt x="10836400" y="6146421"/>
                    <a:pt x="10721721" y="6261100"/>
                    <a:pt x="10580258" y="6261100"/>
                  </a:cubicBezTo>
                  <a:lnTo>
                    <a:pt x="256142" y="6261100"/>
                  </a:lnTo>
                  <a:cubicBezTo>
                    <a:pt x="114679" y="6261100"/>
                    <a:pt x="0" y="6146421"/>
                    <a:pt x="0" y="6004958"/>
                  </a:cubicBezTo>
                  <a:lnTo>
                    <a:pt x="0" y="4314765"/>
                  </a:lnTo>
                  <a:lnTo>
                    <a:pt x="102126" y="4314765"/>
                  </a:lnTo>
                  <a:cubicBezTo>
                    <a:pt x="199941" y="4314765"/>
                    <a:pt x="279236" y="4235470"/>
                    <a:pt x="279236" y="4137655"/>
                  </a:cubicBezTo>
                  <a:lnTo>
                    <a:pt x="279236" y="2123445"/>
                  </a:lnTo>
                  <a:cubicBezTo>
                    <a:pt x="279236" y="2025630"/>
                    <a:pt x="199941" y="1946335"/>
                    <a:pt x="102126" y="1946335"/>
                  </a:cubicBezTo>
                  <a:lnTo>
                    <a:pt x="0" y="1946335"/>
                  </a:lnTo>
                  <a:lnTo>
                    <a:pt x="0" y="256142"/>
                  </a:lnTo>
                  <a:cubicBezTo>
                    <a:pt x="0" y="114679"/>
                    <a:pt x="114679" y="0"/>
                    <a:pt x="256142" y="0"/>
                  </a:cubicBezTo>
                  <a:close/>
                </a:path>
              </a:pathLst>
            </a:cu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양쪽 모서리가 둥근 사각형 26"/>
            <p:cNvSpPr/>
            <p:nvPr/>
          </p:nvSpPr>
          <p:spPr>
            <a:xfrm rot="5400000">
              <a:off x="10479375" y="3302701"/>
              <a:ext cx="2368430" cy="33655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5721350" y="340426"/>
              <a:ext cx="632012" cy="6261100"/>
            </a:xfrm>
            <a:prstGeom prst="roundRect">
              <a:avLst>
                <a:gd name="adj" fmla="val 0"/>
              </a:avLst>
            </a:prstGeom>
            <a:solidFill>
              <a:srgbClr val="F6B3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양쪽 모서리가 둥근 사각형 20"/>
            <p:cNvSpPr/>
            <p:nvPr/>
          </p:nvSpPr>
          <p:spPr>
            <a:xfrm rot="16200000">
              <a:off x="4143375" y="3305876"/>
              <a:ext cx="3727450" cy="330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B97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110313" y="535873"/>
              <a:ext cx="9973357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511D2040-FB73-4EFE-98F1-DD1EA3ED6734}"/>
              </a:ext>
            </a:extLst>
          </p:cNvPr>
          <p:cNvGrpSpPr/>
          <p:nvPr/>
        </p:nvGrpSpPr>
        <p:grpSpPr>
          <a:xfrm>
            <a:off x="662090" y="670825"/>
            <a:ext cx="2485554" cy="407434"/>
            <a:chOff x="1248295" y="636084"/>
            <a:chExt cx="2485554" cy="407434"/>
          </a:xfrm>
        </p:grpSpPr>
        <p:sp>
          <p:nvSpPr>
            <p:cNvPr id="26" name="사각형: 모서리가 접힌 도형 25">
              <a:extLst>
                <a:ext uri="{FF2B5EF4-FFF2-40B4-BE49-F238E27FC236}">
                  <a16:creationId xmlns:a16="http://schemas.microsoft.com/office/drawing/2014/main" id="{A0D852EC-FC54-4941-952F-F4E00609E75C}"/>
                </a:ext>
              </a:extLst>
            </p:cNvPr>
            <p:cNvSpPr/>
            <p:nvPr/>
          </p:nvSpPr>
          <p:spPr>
            <a:xfrm>
              <a:off x="1248295" y="674186"/>
              <a:ext cx="2485554" cy="369332"/>
            </a:xfrm>
            <a:prstGeom prst="foldedCorner">
              <a:avLst>
                <a:gd name="adj" fmla="val 33908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2805B06-BC53-46DD-814F-5C99B086FA14}"/>
                </a:ext>
              </a:extLst>
            </p:cNvPr>
            <p:cNvSpPr txBox="1"/>
            <p:nvPr/>
          </p:nvSpPr>
          <p:spPr>
            <a:xfrm>
              <a:off x="1681012" y="636084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화면 구성도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80DDCA6-BD89-494A-9D5A-03195165B402}"/>
              </a:ext>
            </a:extLst>
          </p:cNvPr>
          <p:cNvGrpSpPr/>
          <p:nvPr/>
        </p:nvGrpSpPr>
        <p:grpSpPr>
          <a:xfrm>
            <a:off x="837983" y="3177595"/>
            <a:ext cx="2190023" cy="1665557"/>
            <a:chOff x="837983" y="3177595"/>
            <a:chExt cx="2190023" cy="1665557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D009B575-6E4B-4207-B42B-5F350E949A9A}"/>
                </a:ext>
              </a:extLst>
            </p:cNvPr>
            <p:cNvSpPr/>
            <p:nvPr/>
          </p:nvSpPr>
          <p:spPr>
            <a:xfrm>
              <a:off x="1065890" y="3177595"/>
              <a:ext cx="1635994" cy="65314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Login Page</a:t>
              </a:r>
              <a:endParaRPr lang="ko-KR" alt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C43D12D-9D26-4705-B17C-9A3DBE79E20C}"/>
                </a:ext>
              </a:extLst>
            </p:cNvPr>
            <p:cNvSpPr txBox="1"/>
            <p:nvPr/>
          </p:nvSpPr>
          <p:spPr>
            <a:xfrm>
              <a:off x="837983" y="3919822"/>
              <a:ext cx="219002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dirty="0" err="1"/>
                <a:t>config.php</a:t>
              </a:r>
              <a:endParaRPr lang="en-US" altLang="ko-KR" dirty="0"/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dirty="0"/>
                <a:t>login.html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dirty="0" err="1"/>
                <a:t>login_action.php</a:t>
              </a:r>
              <a:endParaRPr lang="ko-KR" altLang="en-US" dirty="0"/>
            </a:p>
          </p:txBody>
        </p:sp>
      </p:grp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26A7691-8F60-49B1-96B3-CA7CA2C4B110}"/>
              </a:ext>
            </a:extLst>
          </p:cNvPr>
          <p:cNvCxnSpPr>
            <a:stCxn id="2" idx="3"/>
            <a:endCxn id="37" idx="1"/>
          </p:cNvCxnSpPr>
          <p:nvPr/>
        </p:nvCxnSpPr>
        <p:spPr>
          <a:xfrm>
            <a:off x="2701884" y="3504167"/>
            <a:ext cx="1073793" cy="7422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A2395A5-C3A4-4A86-B8AD-BE4485E5C846}"/>
              </a:ext>
            </a:extLst>
          </p:cNvPr>
          <p:cNvGrpSpPr/>
          <p:nvPr/>
        </p:nvGrpSpPr>
        <p:grpSpPr>
          <a:xfrm>
            <a:off x="3591507" y="3919822"/>
            <a:ext cx="2252476" cy="1665557"/>
            <a:chOff x="3591507" y="3919822"/>
            <a:chExt cx="2252476" cy="1665557"/>
          </a:xfrm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9450CBA9-3339-47AC-B497-59ECF369BA29}"/>
                </a:ext>
              </a:extLst>
            </p:cNvPr>
            <p:cNvSpPr/>
            <p:nvPr/>
          </p:nvSpPr>
          <p:spPr>
            <a:xfrm>
              <a:off x="3775677" y="3919822"/>
              <a:ext cx="1635994" cy="65314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회원 가입</a:t>
              </a:r>
              <a:endParaRPr lang="ko-KR" alt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D8090C6-BF78-4E3A-843B-402E63903208}"/>
                </a:ext>
              </a:extLst>
            </p:cNvPr>
            <p:cNvSpPr txBox="1"/>
            <p:nvPr/>
          </p:nvSpPr>
          <p:spPr>
            <a:xfrm>
              <a:off x="3591507" y="4662049"/>
              <a:ext cx="225247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dirty="0" err="1"/>
                <a:t>config.php</a:t>
              </a:r>
              <a:endParaRPr lang="en-US" altLang="ko-KR" dirty="0"/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dirty="0"/>
                <a:t>enroll.html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dirty="0" err="1"/>
                <a:t>enroll_action.php</a:t>
              </a:r>
              <a:endParaRPr lang="ko-KR" altLang="en-US" dirty="0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EA8D0466-C752-4F3E-963D-97294BF00BAA}"/>
              </a:ext>
            </a:extLst>
          </p:cNvPr>
          <p:cNvSpPr/>
          <p:nvPr/>
        </p:nvSpPr>
        <p:spPr>
          <a:xfrm>
            <a:off x="3763967" y="1572479"/>
            <a:ext cx="1635994" cy="6531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로그인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DC887322-C92B-499D-AED4-A6A5E9CD7EAE}"/>
              </a:ext>
            </a:extLst>
          </p:cNvPr>
          <p:cNvCxnSpPr>
            <a:cxnSpLocks/>
            <a:stCxn id="2" idx="3"/>
            <a:endCxn id="43" idx="1"/>
          </p:cNvCxnSpPr>
          <p:nvPr/>
        </p:nvCxnSpPr>
        <p:spPr>
          <a:xfrm flipV="1">
            <a:off x="2701884" y="1899051"/>
            <a:ext cx="1062083" cy="16051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85D7C900-2383-4C51-B128-8831353B651C}"/>
              </a:ext>
            </a:extLst>
          </p:cNvPr>
          <p:cNvCxnSpPr>
            <a:cxnSpLocks/>
            <a:stCxn id="43" idx="3"/>
            <a:endCxn id="46" idx="1"/>
          </p:cNvCxnSpPr>
          <p:nvPr/>
        </p:nvCxnSpPr>
        <p:spPr>
          <a:xfrm flipV="1">
            <a:off x="5399961" y="1899050"/>
            <a:ext cx="812449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C76EBA8B-52FB-4D82-AC28-D94936761E97}"/>
              </a:ext>
            </a:extLst>
          </p:cNvPr>
          <p:cNvGrpSpPr/>
          <p:nvPr/>
        </p:nvGrpSpPr>
        <p:grpSpPr>
          <a:xfrm>
            <a:off x="5876476" y="1572478"/>
            <a:ext cx="2789225" cy="2753284"/>
            <a:chOff x="5876476" y="1572478"/>
            <a:chExt cx="2789225" cy="2753284"/>
          </a:xfrm>
        </p:grpSpPr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40B092A6-2ABB-44FF-BFF5-410DD3A49253}"/>
                </a:ext>
              </a:extLst>
            </p:cNvPr>
            <p:cNvSpPr/>
            <p:nvPr/>
          </p:nvSpPr>
          <p:spPr>
            <a:xfrm>
              <a:off x="6212410" y="1572478"/>
              <a:ext cx="1635994" cy="65314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Main Page</a:t>
              </a:r>
              <a:endParaRPr lang="ko-KR" alt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3053402-70FB-4B00-A7B8-B9B5798FE35F}"/>
                </a:ext>
              </a:extLst>
            </p:cNvPr>
            <p:cNvSpPr txBox="1"/>
            <p:nvPr/>
          </p:nvSpPr>
          <p:spPr>
            <a:xfrm>
              <a:off x="5876476" y="2294437"/>
              <a:ext cx="2789225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dirty="0" err="1"/>
                <a:t>config.php</a:t>
              </a:r>
              <a:endParaRPr lang="en-US" altLang="ko-KR" dirty="0"/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dirty="0" err="1"/>
                <a:t>mainPage.php</a:t>
              </a:r>
              <a:endParaRPr lang="en-US" altLang="ko-KR" dirty="0"/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dirty="0" err="1"/>
                <a:t>logout.php</a:t>
              </a:r>
              <a:endParaRPr lang="en-US" altLang="ko-KR" dirty="0"/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dirty="0" err="1"/>
                <a:t>correctAns.php</a:t>
              </a:r>
              <a:endParaRPr lang="en-US" altLang="ko-KR" dirty="0"/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dirty="0" err="1"/>
                <a:t>rankUpdate_id.php</a:t>
              </a:r>
              <a:endParaRPr lang="en-US" altLang="ko-KR" dirty="0"/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dirty="0" err="1"/>
                <a:t>rankUpdate_point.php</a:t>
              </a:r>
              <a:endParaRPr lang="en-US" altLang="ko-KR" dirty="0"/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dirty="0" err="1"/>
                <a:t>imgInf.php</a:t>
              </a:r>
              <a:endParaRPr lang="en-US" altLang="ko-KR" dirty="0"/>
            </a:p>
          </p:txBody>
        </p:sp>
      </p:grpSp>
      <p:pic>
        <p:nvPicPr>
          <p:cNvPr id="64" name="그림 63">
            <a:extLst>
              <a:ext uri="{FF2B5EF4-FFF2-40B4-BE49-F238E27FC236}">
                <a16:creationId xmlns:a16="http://schemas.microsoft.com/office/drawing/2014/main" id="{ADEB1D1D-143A-4118-968B-D451CC443A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8000" y1="45000" x2="48000" y2="45000"/>
                        <a14:foregroundMark x1="68500" y1="48500" x2="68500" y2="48500"/>
                        <a14:backgroundMark x1="32000" y1="54000" x2="32000" y2="54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926" t="36446" r="64427" b="38056"/>
          <a:stretch/>
        </p:blipFill>
        <p:spPr>
          <a:xfrm>
            <a:off x="731785" y="266806"/>
            <a:ext cx="594211" cy="771176"/>
          </a:xfrm>
          <a:prstGeom prst="rect">
            <a:avLst/>
          </a:prstGeom>
        </p:spPr>
      </p:pic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B079C192-106F-440A-B87A-A2653C50460A}"/>
              </a:ext>
            </a:extLst>
          </p:cNvPr>
          <p:cNvCxnSpPr>
            <a:cxnSpLocks/>
            <a:stCxn id="46" idx="3"/>
            <a:endCxn id="65" idx="1"/>
          </p:cNvCxnSpPr>
          <p:nvPr/>
        </p:nvCxnSpPr>
        <p:spPr>
          <a:xfrm>
            <a:off x="7848404" y="1899050"/>
            <a:ext cx="152710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CF57C967-7780-4967-BCB8-434C337BCB2C}"/>
              </a:ext>
            </a:extLst>
          </p:cNvPr>
          <p:cNvGrpSpPr/>
          <p:nvPr/>
        </p:nvGrpSpPr>
        <p:grpSpPr>
          <a:xfrm>
            <a:off x="9063092" y="1572478"/>
            <a:ext cx="2194768" cy="1576473"/>
            <a:chOff x="9063092" y="1572478"/>
            <a:chExt cx="2194768" cy="1576473"/>
          </a:xfrm>
        </p:grpSpPr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9F88CC3A-85A0-45BC-937A-4749F0449622}"/>
                </a:ext>
              </a:extLst>
            </p:cNvPr>
            <p:cNvSpPr/>
            <p:nvPr/>
          </p:nvSpPr>
          <p:spPr>
            <a:xfrm>
              <a:off x="9375512" y="1572478"/>
              <a:ext cx="1635994" cy="65314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Draw Page</a:t>
              </a:r>
              <a:endParaRPr lang="ko-KR" alt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52056DD-0299-4962-8BE1-1656249C5344}"/>
                </a:ext>
              </a:extLst>
            </p:cNvPr>
            <p:cNvSpPr txBox="1"/>
            <p:nvPr/>
          </p:nvSpPr>
          <p:spPr>
            <a:xfrm>
              <a:off x="9063092" y="2225621"/>
              <a:ext cx="219476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dirty="0" err="1"/>
                <a:t>config.php</a:t>
              </a:r>
              <a:endParaRPr lang="en-US" altLang="ko-KR" dirty="0"/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dirty="0"/>
                <a:t>drawPage.html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dirty="0" err="1"/>
                <a:t>drawUpload.php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3722817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1710" y="335622"/>
            <a:ext cx="12192000" cy="6462049"/>
            <a:chOff x="601511" y="340426"/>
            <a:chExt cx="11302971" cy="6462049"/>
          </a:xfrm>
        </p:grpSpPr>
        <p:grpSp>
          <p:nvGrpSpPr>
            <p:cNvPr id="3" name="그룹 2"/>
            <p:cNvGrpSpPr/>
            <p:nvPr/>
          </p:nvGrpSpPr>
          <p:grpSpPr>
            <a:xfrm>
              <a:off x="601511" y="1887991"/>
              <a:ext cx="11302971" cy="4914484"/>
              <a:chOff x="601511" y="1887991"/>
              <a:chExt cx="11302971" cy="4914484"/>
            </a:xfrm>
          </p:grpSpPr>
          <p:sp>
            <p:nvSpPr>
              <p:cNvPr id="58" name="모서리가 둥근 직사각형 57"/>
              <p:cNvSpPr/>
              <p:nvPr/>
            </p:nvSpPr>
            <p:spPr>
              <a:xfrm rot="919126">
                <a:off x="10853835" y="4178458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모서리가 둥근 직사각형 58"/>
              <p:cNvSpPr/>
              <p:nvPr/>
            </p:nvSpPr>
            <p:spPr>
              <a:xfrm rot="21185654">
                <a:off x="601511" y="1887991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 rot="414346" flipH="1">
                <a:off x="8004291" y="5926175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모서리가 둥근 직사각형 60"/>
              <p:cNvSpPr/>
              <p:nvPr/>
            </p:nvSpPr>
            <p:spPr>
              <a:xfrm rot="21185654">
                <a:off x="614625" y="5879888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" name="자유형 18"/>
            <p:cNvSpPr/>
            <p:nvPr/>
          </p:nvSpPr>
          <p:spPr>
            <a:xfrm>
              <a:off x="658915" y="340426"/>
              <a:ext cx="10836400" cy="6261100"/>
            </a:xfrm>
            <a:custGeom>
              <a:avLst/>
              <a:gdLst>
                <a:gd name="connsiteX0" fmla="*/ 256142 w 10836400"/>
                <a:gd name="connsiteY0" fmla="*/ 0 h 6261100"/>
                <a:gd name="connsiteX1" fmla="*/ 10580258 w 10836400"/>
                <a:gd name="connsiteY1" fmla="*/ 0 h 6261100"/>
                <a:gd name="connsiteX2" fmla="*/ 10836400 w 10836400"/>
                <a:gd name="connsiteY2" fmla="*/ 256142 h 6261100"/>
                <a:gd name="connsiteX3" fmla="*/ 10836400 w 10836400"/>
                <a:gd name="connsiteY3" fmla="*/ 6004958 h 6261100"/>
                <a:gd name="connsiteX4" fmla="*/ 10580258 w 10836400"/>
                <a:gd name="connsiteY4" fmla="*/ 6261100 h 6261100"/>
                <a:gd name="connsiteX5" fmla="*/ 256142 w 10836400"/>
                <a:gd name="connsiteY5" fmla="*/ 6261100 h 6261100"/>
                <a:gd name="connsiteX6" fmla="*/ 0 w 10836400"/>
                <a:gd name="connsiteY6" fmla="*/ 6004958 h 6261100"/>
                <a:gd name="connsiteX7" fmla="*/ 0 w 10836400"/>
                <a:gd name="connsiteY7" fmla="*/ 4314765 h 6261100"/>
                <a:gd name="connsiteX8" fmla="*/ 102126 w 10836400"/>
                <a:gd name="connsiteY8" fmla="*/ 4314765 h 6261100"/>
                <a:gd name="connsiteX9" fmla="*/ 279236 w 10836400"/>
                <a:gd name="connsiteY9" fmla="*/ 4137655 h 6261100"/>
                <a:gd name="connsiteX10" fmla="*/ 279236 w 10836400"/>
                <a:gd name="connsiteY10" fmla="*/ 2123445 h 6261100"/>
                <a:gd name="connsiteX11" fmla="*/ 102126 w 10836400"/>
                <a:gd name="connsiteY11" fmla="*/ 1946335 h 6261100"/>
                <a:gd name="connsiteX12" fmla="*/ 0 w 10836400"/>
                <a:gd name="connsiteY12" fmla="*/ 1946335 h 6261100"/>
                <a:gd name="connsiteX13" fmla="*/ 0 w 10836400"/>
                <a:gd name="connsiteY13" fmla="*/ 256142 h 6261100"/>
                <a:gd name="connsiteX14" fmla="*/ 256142 w 10836400"/>
                <a:gd name="connsiteY14" fmla="*/ 0 h 626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6400" h="6261100">
                  <a:moveTo>
                    <a:pt x="256142" y="0"/>
                  </a:moveTo>
                  <a:lnTo>
                    <a:pt x="10580258" y="0"/>
                  </a:lnTo>
                  <a:cubicBezTo>
                    <a:pt x="10721721" y="0"/>
                    <a:pt x="10836400" y="114679"/>
                    <a:pt x="10836400" y="256142"/>
                  </a:cubicBezTo>
                  <a:lnTo>
                    <a:pt x="10836400" y="6004958"/>
                  </a:lnTo>
                  <a:cubicBezTo>
                    <a:pt x="10836400" y="6146421"/>
                    <a:pt x="10721721" y="6261100"/>
                    <a:pt x="10580258" y="6261100"/>
                  </a:cubicBezTo>
                  <a:lnTo>
                    <a:pt x="256142" y="6261100"/>
                  </a:lnTo>
                  <a:cubicBezTo>
                    <a:pt x="114679" y="6261100"/>
                    <a:pt x="0" y="6146421"/>
                    <a:pt x="0" y="6004958"/>
                  </a:cubicBezTo>
                  <a:lnTo>
                    <a:pt x="0" y="4314765"/>
                  </a:lnTo>
                  <a:lnTo>
                    <a:pt x="102126" y="4314765"/>
                  </a:lnTo>
                  <a:cubicBezTo>
                    <a:pt x="199941" y="4314765"/>
                    <a:pt x="279236" y="4235470"/>
                    <a:pt x="279236" y="4137655"/>
                  </a:cubicBezTo>
                  <a:lnTo>
                    <a:pt x="279236" y="2123445"/>
                  </a:lnTo>
                  <a:cubicBezTo>
                    <a:pt x="279236" y="2025630"/>
                    <a:pt x="199941" y="1946335"/>
                    <a:pt x="102126" y="1946335"/>
                  </a:cubicBezTo>
                  <a:lnTo>
                    <a:pt x="0" y="1946335"/>
                  </a:lnTo>
                  <a:lnTo>
                    <a:pt x="0" y="256142"/>
                  </a:lnTo>
                  <a:cubicBezTo>
                    <a:pt x="0" y="114679"/>
                    <a:pt x="114679" y="0"/>
                    <a:pt x="256142" y="0"/>
                  </a:cubicBezTo>
                  <a:close/>
                </a:path>
              </a:pathLst>
            </a:cu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양쪽 모서리가 둥근 사각형 26"/>
            <p:cNvSpPr/>
            <p:nvPr/>
          </p:nvSpPr>
          <p:spPr>
            <a:xfrm rot="5400000">
              <a:off x="10479375" y="3302701"/>
              <a:ext cx="2368430" cy="33655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5721350" y="340426"/>
              <a:ext cx="632012" cy="6261100"/>
            </a:xfrm>
            <a:prstGeom prst="roundRect">
              <a:avLst>
                <a:gd name="adj" fmla="val 0"/>
              </a:avLst>
            </a:prstGeom>
            <a:solidFill>
              <a:srgbClr val="F6B3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양쪽 모서리가 둥근 사각형 20"/>
            <p:cNvSpPr/>
            <p:nvPr/>
          </p:nvSpPr>
          <p:spPr>
            <a:xfrm rot="16200000">
              <a:off x="4143375" y="3305876"/>
              <a:ext cx="3727450" cy="330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B97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110313" y="535873"/>
              <a:ext cx="9973357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511D2040-FB73-4EFE-98F1-DD1EA3ED6734}"/>
              </a:ext>
            </a:extLst>
          </p:cNvPr>
          <p:cNvGrpSpPr/>
          <p:nvPr/>
        </p:nvGrpSpPr>
        <p:grpSpPr>
          <a:xfrm>
            <a:off x="662090" y="670825"/>
            <a:ext cx="2485554" cy="407434"/>
            <a:chOff x="1248295" y="636084"/>
            <a:chExt cx="2485554" cy="407434"/>
          </a:xfrm>
        </p:grpSpPr>
        <p:sp>
          <p:nvSpPr>
            <p:cNvPr id="26" name="사각형: 모서리가 접힌 도형 25">
              <a:extLst>
                <a:ext uri="{FF2B5EF4-FFF2-40B4-BE49-F238E27FC236}">
                  <a16:creationId xmlns:a16="http://schemas.microsoft.com/office/drawing/2014/main" id="{A0D852EC-FC54-4941-952F-F4E00609E75C}"/>
                </a:ext>
              </a:extLst>
            </p:cNvPr>
            <p:cNvSpPr/>
            <p:nvPr/>
          </p:nvSpPr>
          <p:spPr>
            <a:xfrm>
              <a:off x="1248295" y="674186"/>
              <a:ext cx="2485554" cy="369332"/>
            </a:xfrm>
            <a:prstGeom prst="foldedCorner">
              <a:avLst>
                <a:gd name="adj" fmla="val 33908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2805B06-BC53-46DD-814F-5C99B086FA14}"/>
                </a:ext>
              </a:extLst>
            </p:cNvPr>
            <p:cNvSpPr txBox="1"/>
            <p:nvPr/>
          </p:nvSpPr>
          <p:spPr>
            <a:xfrm>
              <a:off x="1681012" y="636084"/>
              <a:ext cx="1242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DB</a:t>
              </a:r>
              <a:r>
                <a:rPr lang="ko-KR" altLang="en-US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구성도</a:t>
              </a:r>
            </a:p>
          </p:txBody>
        </p:sp>
      </p:grpSp>
      <p:pic>
        <p:nvPicPr>
          <p:cNvPr id="64" name="그림 63">
            <a:extLst>
              <a:ext uri="{FF2B5EF4-FFF2-40B4-BE49-F238E27FC236}">
                <a16:creationId xmlns:a16="http://schemas.microsoft.com/office/drawing/2014/main" id="{ADEB1D1D-143A-4118-968B-D451CC443A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8000" y1="45000" x2="48000" y2="45000"/>
                        <a14:foregroundMark x1="68500" y1="48500" x2="68500" y2="48500"/>
                        <a14:backgroundMark x1="32000" y1="54000" x2="32000" y2="54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926" t="36446" r="64427" b="38056"/>
          <a:stretch/>
        </p:blipFill>
        <p:spPr>
          <a:xfrm>
            <a:off x="731785" y="266806"/>
            <a:ext cx="594211" cy="771176"/>
          </a:xfrm>
          <a:prstGeom prst="rect">
            <a:avLst/>
          </a:prstGeom>
        </p:spPr>
      </p:pic>
      <p:sp>
        <p:nvSpPr>
          <p:cNvPr id="6" name="원통형 5">
            <a:extLst>
              <a:ext uri="{FF2B5EF4-FFF2-40B4-BE49-F238E27FC236}">
                <a16:creationId xmlns:a16="http://schemas.microsoft.com/office/drawing/2014/main" id="{64C57CE0-723D-4E16-8A5C-77947D9C8938}"/>
              </a:ext>
            </a:extLst>
          </p:cNvPr>
          <p:cNvSpPr/>
          <p:nvPr/>
        </p:nvSpPr>
        <p:spPr>
          <a:xfrm>
            <a:off x="1680469" y="1393371"/>
            <a:ext cx="8757360" cy="4766390"/>
          </a:xfrm>
          <a:prstGeom prst="can">
            <a:avLst>
              <a:gd name="adj" fmla="val 1556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BFEE3C-D04E-4955-BB4C-F33FCB5A73F3}"/>
              </a:ext>
            </a:extLst>
          </p:cNvPr>
          <p:cNvSpPr txBox="1"/>
          <p:nvPr/>
        </p:nvSpPr>
        <p:spPr>
          <a:xfrm>
            <a:off x="4182383" y="747171"/>
            <a:ext cx="35141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 err="1"/>
              <a:t>mymind</a:t>
            </a:r>
            <a:endParaRPr lang="ko-KR" altLang="en-US" sz="6600" b="1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554BC8B-AC56-4312-AB3B-E49524D18F2F}"/>
              </a:ext>
            </a:extLst>
          </p:cNvPr>
          <p:cNvGrpSpPr/>
          <p:nvPr/>
        </p:nvGrpSpPr>
        <p:grpSpPr>
          <a:xfrm>
            <a:off x="2313503" y="2359983"/>
            <a:ext cx="2952257" cy="3181100"/>
            <a:chOff x="2313503" y="2359983"/>
            <a:chExt cx="2952257" cy="3181100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8B5E216B-CC58-4892-92AC-0B47B33EEAC7}"/>
                </a:ext>
              </a:extLst>
            </p:cNvPr>
            <p:cNvGrpSpPr/>
            <p:nvPr/>
          </p:nvGrpSpPr>
          <p:grpSpPr>
            <a:xfrm>
              <a:off x="2313503" y="2359983"/>
              <a:ext cx="2940165" cy="3181100"/>
              <a:chOff x="2313503" y="2359983"/>
              <a:chExt cx="2940165" cy="3181100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669692A4-643D-46DF-AC70-EEF70C8C95E7}"/>
                  </a:ext>
                </a:extLst>
              </p:cNvPr>
              <p:cNvSpPr/>
              <p:nvPr/>
            </p:nvSpPr>
            <p:spPr>
              <a:xfrm>
                <a:off x="2313504" y="2359983"/>
                <a:ext cx="2940164" cy="464457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 err="1"/>
                  <a:t>userinf</a:t>
                </a:r>
                <a:endParaRPr lang="ko-KR" altLang="en-US" sz="2400" b="1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2D9F4898-1BD0-479E-96F4-3685BC7687AE}"/>
                  </a:ext>
                </a:extLst>
              </p:cNvPr>
              <p:cNvSpPr/>
              <p:nvPr/>
            </p:nvSpPr>
            <p:spPr>
              <a:xfrm>
                <a:off x="2313503" y="2824440"/>
                <a:ext cx="2940164" cy="2716643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BEE4054-BB24-41CB-BC22-E750CDEB0332}"/>
                </a:ext>
              </a:extLst>
            </p:cNvPr>
            <p:cNvSpPr txBox="1"/>
            <p:nvPr/>
          </p:nvSpPr>
          <p:spPr>
            <a:xfrm>
              <a:off x="2333995" y="3173047"/>
              <a:ext cx="2931765" cy="18794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dirty="0">
                  <a:solidFill>
                    <a:schemeClr val="bg1"/>
                  </a:solidFill>
                </a:rPr>
                <a:t>id VARCHAR(11) </a:t>
              </a:r>
              <a:r>
                <a:rPr lang="ko-KR" altLang="en-US" sz="2000" dirty="0" err="1">
                  <a:solidFill>
                    <a:schemeClr val="bg1"/>
                  </a:solidFill>
                </a:rPr>
                <a:t>기본키</a:t>
              </a:r>
              <a:endParaRPr lang="en-US" altLang="ko-KR" sz="2000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 dirty="0">
                  <a:solidFill>
                    <a:schemeClr val="bg1"/>
                  </a:solidFill>
                </a:rPr>
                <a:t>pw VARCHAR(11)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 dirty="0">
                  <a:solidFill>
                    <a:schemeClr val="bg1"/>
                  </a:solidFill>
                </a:rPr>
                <a:t>correct int(11)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 dirty="0">
                  <a:solidFill>
                    <a:schemeClr val="bg1"/>
                  </a:solidFill>
                </a:rPr>
                <a:t>point int(11)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8C96E0C-21A6-4261-861D-926D3D85C7C7}"/>
              </a:ext>
            </a:extLst>
          </p:cNvPr>
          <p:cNvGrpSpPr/>
          <p:nvPr/>
        </p:nvGrpSpPr>
        <p:grpSpPr>
          <a:xfrm>
            <a:off x="6302695" y="2354823"/>
            <a:ext cx="3428942" cy="3181100"/>
            <a:chOff x="6302695" y="2354823"/>
            <a:chExt cx="3428942" cy="3181100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9A39393B-BD24-4A18-9145-0F218A78718F}"/>
                </a:ext>
              </a:extLst>
            </p:cNvPr>
            <p:cNvGrpSpPr/>
            <p:nvPr/>
          </p:nvGrpSpPr>
          <p:grpSpPr>
            <a:xfrm>
              <a:off x="6302695" y="2354823"/>
              <a:ext cx="3428942" cy="3181100"/>
              <a:chOff x="2313503" y="2359983"/>
              <a:chExt cx="2940165" cy="3181100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7A94D162-921F-4085-BA24-B172ECD6D6E6}"/>
                  </a:ext>
                </a:extLst>
              </p:cNvPr>
              <p:cNvSpPr/>
              <p:nvPr/>
            </p:nvSpPr>
            <p:spPr>
              <a:xfrm>
                <a:off x="2313504" y="2359983"/>
                <a:ext cx="2940164" cy="464457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 err="1"/>
                  <a:t>userinf</a:t>
                </a:r>
                <a:endParaRPr lang="ko-KR" altLang="en-US" sz="2400" b="1" dirty="0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6DFB34D8-7A4A-4D5A-AF62-D362B6B09405}"/>
                  </a:ext>
                </a:extLst>
              </p:cNvPr>
              <p:cNvSpPr/>
              <p:nvPr/>
            </p:nvSpPr>
            <p:spPr>
              <a:xfrm>
                <a:off x="2313503" y="2824440"/>
                <a:ext cx="2940164" cy="2716643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C311196-754C-42A7-BABA-E8BF18190963}"/>
                </a:ext>
              </a:extLst>
            </p:cNvPr>
            <p:cNvSpPr txBox="1"/>
            <p:nvPr/>
          </p:nvSpPr>
          <p:spPr>
            <a:xfrm>
              <a:off x="6403754" y="3169898"/>
              <a:ext cx="3108095" cy="18794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dirty="0" err="1">
                  <a:solidFill>
                    <a:schemeClr val="bg1"/>
                  </a:solidFill>
                </a:rPr>
                <a:t>ans</a:t>
              </a:r>
              <a:r>
                <a:rPr lang="en-US" altLang="ko-KR" sz="2000" dirty="0">
                  <a:solidFill>
                    <a:schemeClr val="bg1"/>
                  </a:solidFill>
                </a:rPr>
                <a:t> VARCHAR(11) </a:t>
              </a:r>
              <a:r>
                <a:rPr lang="ko-KR" altLang="en-US" sz="2000" dirty="0" err="1">
                  <a:solidFill>
                    <a:schemeClr val="bg1"/>
                  </a:solidFill>
                </a:rPr>
                <a:t>기본키</a:t>
              </a:r>
              <a:endParaRPr lang="en-US" altLang="ko-KR" sz="2000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 dirty="0">
                  <a:solidFill>
                    <a:schemeClr val="bg1"/>
                  </a:solidFill>
                </a:rPr>
                <a:t>level int(11)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 dirty="0">
                  <a:solidFill>
                    <a:schemeClr val="bg1"/>
                  </a:solidFill>
                </a:rPr>
                <a:t>point int(11)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 dirty="0">
                  <a:solidFill>
                    <a:schemeClr val="bg1"/>
                  </a:solidFill>
                </a:rPr>
                <a:t>user VARCHAR(11)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B59BE110-40D0-404E-9FD1-8D36219A6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2779" y="2819280"/>
            <a:ext cx="3162300" cy="319087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BE1DDF7-3538-4FCE-875F-0677986567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9435" y="2815580"/>
            <a:ext cx="4317535" cy="306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494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395951"/>
            <a:ext cx="12192000" cy="6462049"/>
            <a:chOff x="601511" y="340426"/>
            <a:chExt cx="11302971" cy="6462049"/>
          </a:xfrm>
        </p:grpSpPr>
        <p:grpSp>
          <p:nvGrpSpPr>
            <p:cNvPr id="3" name="그룹 2"/>
            <p:cNvGrpSpPr/>
            <p:nvPr/>
          </p:nvGrpSpPr>
          <p:grpSpPr>
            <a:xfrm>
              <a:off x="601511" y="1887991"/>
              <a:ext cx="11302971" cy="4914484"/>
              <a:chOff x="601511" y="1887991"/>
              <a:chExt cx="11302971" cy="4914484"/>
            </a:xfrm>
          </p:grpSpPr>
          <p:sp>
            <p:nvSpPr>
              <p:cNvPr id="58" name="모서리가 둥근 직사각형 57"/>
              <p:cNvSpPr/>
              <p:nvPr/>
            </p:nvSpPr>
            <p:spPr>
              <a:xfrm rot="919126">
                <a:off x="10853835" y="4178458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모서리가 둥근 직사각형 58"/>
              <p:cNvSpPr/>
              <p:nvPr/>
            </p:nvSpPr>
            <p:spPr>
              <a:xfrm rot="21185654">
                <a:off x="601511" y="1887991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 rot="414346" flipH="1">
                <a:off x="8004291" y="5926175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모서리가 둥근 직사각형 60"/>
              <p:cNvSpPr/>
              <p:nvPr/>
            </p:nvSpPr>
            <p:spPr>
              <a:xfrm rot="21185654">
                <a:off x="614625" y="5879888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" name="자유형 18"/>
            <p:cNvSpPr/>
            <p:nvPr/>
          </p:nvSpPr>
          <p:spPr>
            <a:xfrm>
              <a:off x="658915" y="340426"/>
              <a:ext cx="10836400" cy="6261100"/>
            </a:xfrm>
            <a:custGeom>
              <a:avLst/>
              <a:gdLst>
                <a:gd name="connsiteX0" fmla="*/ 256142 w 10836400"/>
                <a:gd name="connsiteY0" fmla="*/ 0 h 6261100"/>
                <a:gd name="connsiteX1" fmla="*/ 10580258 w 10836400"/>
                <a:gd name="connsiteY1" fmla="*/ 0 h 6261100"/>
                <a:gd name="connsiteX2" fmla="*/ 10836400 w 10836400"/>
                <a:gd name="connsiteY2" fmla="*/ 256142 h 6261100"/>
                <a:gd name="connsiteX3" fmla="*/ 10836400 w 10836400"/>
                <a:gd name="connsiteY3" fmla="*/ 6004958 h 6261100"/>
                <a:gd name="connsiteX4" fmla="*/ 10580258 w 10836400"/>
                <a:gd name="connsiteY4" fmla="*/ 6261100 h 6261100"/>
                <a:gd name="connsiteX5" fmla="*/ 256142 w 10836400"/>
                <a:gd name="connsiteY5" fmla="*/ 6261100 h 6261100"/>
                <a:gd name="connsiteX6" fmla="*/ 0 w 10836400"/>
                <a:gd name="connsiteY6" fmla="*/ 6004958 h 6261100"/>
                <a:gd name="connsiteX7" fmla="*/ 0 w 10836400"/>
                <a:gd name="connsiteY7" fmla="*/ 4314765 h 6261100"/>
                <a:gd name="connsiteX8" fmla="*/ 102126 w 10836400"/>
                <a:gd name="connsiteY8" fmla="*/ 4314765 h 6261100"/>
                <a:gd name="connsiteX9" fmla="*/ 279236 w 10836400"/>
                <a:gd name="connsiteY9" fmla="*/ 4137655 h 6261100"/>
                <a:gd name="connsiteX10" fmla="*/ 279236 w 10836400"/>
                <a:gd name="connsiteY10" fmla="*/ 2123445 h 6261100"/>
                <a:gd name="connsiteX11" fmla="*/ 102126 w 10836400"/>
                <a:gd name="connsiteY11" fmla="*/ 1946335 h 6261100"/>
                <a:gd name="connsiteX12" fmla="*/ 0 w 10836400"/>
                <a:gd name="connsiteY12" fmla="*/ 1946335 h 6261100"/>
                <a:gd name="connsiteX13" fmla="*/ 0 w 10836400"/>
                <a:gd name="connsiteY13" fmla="*/ 256142 h 6261100"/>
                <a:gd name="connsiteX14" fmla="*/ 256142 w 10836400"/>
                <a:gd name="connsiteY14" fmla="*/ 0 h 626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6400" h="6261100">
                  <a:moveTo>
                    <a:pt x="256142" y="0"/>
                  </a:moveTo>
                  <a:lnTo>
                    <a:pt x="10580258" y="0"/>
                  </a:lnTo>
                  <a:cubicBezTo>
                    <a:pt x="10721721" y="0"/>
                    <a:pt x="10836400" y="114679"/>
                    <a:pt x="10836400" y="256142"/>
                  </a:cubicBezTo>
                  <a:lnTo>
                    <a:pt x="10836400" y="6004958"/>
                  </a:lnTo>
                  <a:cubicBezTo>
                    <a:pt x="10836400" y="6146421"/>
                    <a:pt x="10721721" y="6261100"/>
                    <a:pt x="10580258" y="6261100"/>
                  </a:cubicBezTo>
                  <a:lnTo>
                    <a:pt x="256142" y="6261100"/>
                  </a:lnTo>
                  <a:cubicBezTo>
                    <a:pt x="114679" y="6261100"/>
                    <a:pt x="0" y="6146421"/>
                    <a:pt x="0" y="6004958"/>
                  </a:cubicBezTo>
                  <a:lnTo>
                    <a:pt x="0" y="4314765"/>
                  </a:lnTo>
                  <a:lnTo>
                    <a:pt x="102126" y="4314765"/>
                  </a:lnTo>
                  <a:cubicBezTo>
                    <a:pt x="199941" y="4314765"/>
                    <a:pt x="279236" y="4235470"/>
                    <a:pt x="279236" y="4137655"/>
                  </a:cubicBezTo>
                  <a:lnTo>
                    <a:pt x="279236" y="2123445"/>
                  </a:lnTo>
                  <a:cubicBezTo>
                    <a:pt x="279236" y="2025630"/>
                    <a:pt x="199941" y="1946335"/>
                    <a:pt x="102126" y="1946335"/>
                  </a:cubicBezTo>
                  <a:lnTo>
                    <a:pt x="0" y="1946335"/>
                  </a:lnTo>
                  <a:lnTo>
                    <a:pt x="0" y="256142"/>
                  </a:lnTo>
                  <a:cubicBezTo>
                    <a:pt x="0" y="114679"/>
                    <a:pt x="114679" y="0"/>
                    <a:pt x="256142" y="0"/>
                  </a:cubicBezTo>
                  <a:close/>
                </a:path>
              </a:pathLst>
            </a:cu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양쪽 모서리가 둥근 사각형 26"/>
            <p:cNvSpPr/>
            <p:nvPr/>
          </p:nvSpPr>
          <p:spPr>
            <a:xfrm rot="5400000">
              <a:off x="10479375" y="3302701"/>
              <a:ext cx="2368430" cy="33655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5721350" y="340426"/>
              <a:ext cx="632012" cy="6261100"/>
            </a:xfrm>
            <a:prstGeom prst="roundRect">
              <a:avLst>
                <a:gd name="adj" fmla="val 0"/>
              </a:avLst>
            </a:prstGeom>
            <a:solidFill>
              <a:srgbClr val="F6B3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양쪽 모서리가 둥근 사각형 20"/>
            <p:cNvSpPr/>
            <p:nvPr/>
          </p:nvSpPr>
          <p:spPr>
            <a:xfrm rot="16200000">
              <a:off x="4143375" y="3305876"/>
              <a:ext cx="3727450" cy="330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B97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6258075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사다리꼴 56"/>
            <p:cNvSpPr/>
            <p:nvPr/>
          </p:nvSpPr>
          <p:spPr>
            <a:xfrm rot="5400000">
              <a:off x="4165256" y="2256575"/>
              <a:ext cx="6261099" cy="2428808"/>
            </a:xfrm>
            <a:prstGeom prst="trapezoid">
              <a:avLst>
                <a:gd name="adj" fmla="val 8267"/>
              </a:avLst>
            </a:prstGeom>
            <a:solidFill>
              <a:schemeClr val="tx1">
                <a:alpha val="53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110313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172199" y="573974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5800828" y="2156404"/>
              <a:ext cx="575982" cy="136338"/>
              <a:chOff x="5878606" y="2474259"/>
              <a:chExt cx="575982" cy="136338"/>
            </a:xfrm>
          </p:grpSpPr>
          <p:sp>
            <p:nvSpPr>
              <p:cNvPr id="49" name="타원 48"/>
              <p:cNvSpPr/>
              <p:nvPr/>
            </p:nvSpPr>
            <p:spPr>
              <a:xfrm>
                <a:off x="6318250" y="2474259"/>
                <a:ext cx="136338" cy="136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5878606" y="2474259"/>
                <a:ext cx="136338" cy="136338"/>
              </a:xfrm>
              <a:prstGeom prst="ellipse">
                <a:avLst/>
              </a:prstGeom>
              <a:solidFill>
                <a:srgbClr val="8360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5924550" y="2514627"/>
                <a:ext cx="461869" cy="499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5800828" y="4551250"/>
              <a:ext cx="575982" cy="136338"/>
              <a:chOff x="5878606" y="2474259"/>
              <a:chExt cx="575982" cy="136338"/>
            </a:xfrm>
          </p:grpSpPr>
          <p:sp>
            <p:nvSpPr>
              <p:cNvPr id="53" name="타원 52"/>
              <p:cNvSpPr/>
              <p:nvPr/>
            </p:nvSpPr>
            <p:spPr>
              <a:xfrm>
                <a:off x="6318250" y="2474259"/>
                <a:ext cx="136338" cy="136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5878606" y="2474259"/>
                <a:ext cx="136338" cy="136338"/>
              </a:xfrm>
              <a:prstGeom prst="ellipse">
                <a:avLst/>
              </a:prstGeom>
              <a:solidFill>
                <a:srgbClr val="8360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5924550" y="2514627"/>
                <a:ext cx="461869" cy="499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511D2040-FB73-4EFE-98F1-DD1EA3ED6734}"/>
              </a:ext>
            </a:extLst>
          </p:cNvPr>
          <p:cNvGrpSpPr/>
          <p:nvPr/>
        </p:nvGrpSpPr>
        <p:grpSpPr>
          <a:xfrm>
            <a:off x="662090" y="670825"/>
            <a:ext cx="2485554" cy="407434"/>
            <a:chOff x="1248295" y="636084"/>
            <a:chExt cx="2485554" cy="407434"/>
          </a:xfrm>
        </p:grpSpPr>
        <p:sp>
          <p:nvSpPr>
            <p:cNvPr id="26" name="사각형: 모서리가 접힌 도형 25">
              <a:extLst>
                <a:ext uri="{FF2B5EF4-FFF2-40B4-BE49-F238E27FC236}">
                  <a16:creationId xmlns:a16="http://schemas.microsoft.com/office/drawing/2014/main" id="{A0D852EC-FC54-4941-952F-F4E00609E75C}"/>
                </a:ext>
              </a:extLst>
            </p:cNvPr>
            <p:cNvSpPr/>
            <p:nvPr/>
          </p:nvSpPr>
          <p:spPr>
            <a:xfrm>
              <a:off x="1248295" y="674186"/>
              <a:ext cx="2485554" cy="369332"/>
            </a:xfrm>
            <a:prstGeom prst="foldedCorner">
              <a:avLst>
                <a:gd name="adj" fmla="val 33908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2805B06-BC53-46DD-814F-5C99B086FA14}"/>
                </a:ext>
              </a:extLst>
            </p:cNvPr>
            <p:cNvSpPr txBox="1"/>
            <p:nvPr/>
          </p:nvSpPr>
          <p:spPr>
            <a:xfrm>
              <a:off x="1681012" y="636084"/>
              <a:ext cx="13676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Login Page</a:t>
              </a:r>
              <a:endPara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1EAB7670-7F3B-4E61-ACED-02B142793D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8000" y1="45000" x2="48000" y2="45000"/>
                        <a14:foregroundMark x1="68500" y1="48500" x2="68500" y2="48500"/>
                        <a14:backgroundMark x1="32000" y1="54000" x2="32000" y2="54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926" t="36446" r="64427" b="38056"/>
          <a:stretch/>
        </p:blipFill>
        <p:spPr>
          <a:xfrm>
            <a:off x="669339" y="323339"/>
            <a:ext cx="594211" cy="771176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7A9F6EC3-516B-4858-BD05-DA3FD11E60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045" y="1175109"/>
            <a:ext cx="4787628" cy="5147018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78CEC53F-2E15-420E-B6E2-1CA29CC355BB}"/>
              </a:ext>
            </a:extLst>
          </p:cNvPr>
          <p:cNvGrpSpPr/>
          <p:nvPr/>
        </p:nvGrpSpPr>
        <p:grpSpPr>
          <a:xfrm>
            <a:off x="6389945" y="708927"/>
            <a:ext cx="4073303" cy="451749"/>
            <a:chOff x="6389945" y="708927"/>
            <a:chExt cx="4073303" cy="451749"/>
          </a:xfrm>
        </p:grpSpPr>
        <p:sp>
          <p:nvSpPr>
            <p:cNvPr id="37" name="말풍선: 모서리가 둥근 사각형 36">
              <a:extLst>
                <a:ext uri="{FF2B5EF4-FFF2-40B4-BE49-F238E27FC236}">
                  <a16:creationId xmlns:a16="http://schemas.microsoft.com/office/drawing/2014/main" id="{972D493E-78D7-46DF-88FF-DA2ABD9FE4DE}"/>
                </a:ext>
              </a:extLst>
            </p:cNvPr>
            <p:cNvSpPr/>
            <p:nvPr/>
          </p:nvSpPr>
          <p:spPr>
            <a:xfrm>
              <a:off x="6389945" y="708927"/>
              <a:ext cx="4073303" cy="451749"/>
            </a:xfrm>
            <a:prstGeom prst="wedgeRoundRectCallout">
              <a:avLst>
                <a:gd name="adj1" fmla="val -56736"/>
                <a:gd name="adj2" fmla="val -35364"/>
                <a:gd name="adj3" fmla="val 1666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E519DC3-FCE2-4B32-A29C-C0BC0AD163DB}"/>
                </a:ext>
              </a:extLst>
            </p:cNvPr>
            <p:cNvSpPr txBox="1"/>
            <p:nvPr/>
          </p:nvSpPr>
          <p:spPr>
            <a:xfrm>
              <a:off x="6433289" y="750048"/>
              <a:ext cx="36266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err="1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login_action.php</a:t>
              </a:r>
              <a:endParaRPr lang="ko-KR" altLang="en-US" sz="20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8F170EC3-EDEB-40BA-90B1-309AAC6A2688}"/>
              </a:ext>
            </a:extLst>
          </p:cNvPr>
          <p:cNvSpPr txBox="1"/>
          <p:nvPr/>
        </p:nvSpPr>
        <p:spPr>
          <a:xfrm>
            <a:off x="6280695" y="5342644"/>
            <a:ext cx="4070345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DB</a:t>
            </a:r>
            <a:r>
              <a:rPr lang="ko-KR" altLang="en-US" dirty="0"/>
              <a:t>에서 아이디가 존재하는지 확인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E79D62-5E13-4246-83EB-C77E4412354D}"/>
              </a:ext>
            </a:extLst>
          </p:cNvPr>
          <p:cNvSpPr txBox="1"/>
          <p:nvPr/>
        </p:nvSpPr>
        <p:spPr>
          <a:xfrm>
            <a:off x="6264760" y="5788206"/>
            <a:ext cx="4301177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DB</a:t>
            </a:r>
            <a:r>
              <a:rPr lang="ko-KR" altLang="en-US" dirty="0"/>
              <a:t>에서 패스워드가 일치하는지 확인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6534407-AFCA-42BF-9390-9772E442A6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2122" y="1219095"/>
            <a:ext cx="4825454" cy="415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667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526580"/>
            <a:ext cx="12192000" cy="6462049"/>
            <a:chOff x="601511" y="340426"/>
            <a:chExt cx="11302971" cy="6462049"/>
          </a:xfrm>
        </p:grpSpPr>
        <p:grpSp>
          <p:nvGrpSpPr>
            <p:cNvPr id="3" name="그룹 2"/>
            <p:cNvGrpSpPr/>
            <p:nvPr/>
          </p:nvGrpSpPr>
          <p:grpSpPr>
            <a:xfrm>
              <a:off x="601511" y="1887991"/>
              <a:ext cx="11302971" cy="4914484"/>
              <a:chOff x="601511" y="1887991"/>
              <a:chExt cx="11302971" cy="4914484"/>
            </a:xfrm>
          </p:grpSpPr>
          <p:sp>
            <p:nvSpPr>
              <p:cNvPr id="58" name="모서리가 둥근 직사각형 57"/>
              <p:cNvSpPr/>
              <p:nvPr/>
            </p:nvSpPr>
            <p:spPr>
              <a:xfrm rot="919126">
                <a:off x="10853835" y="4178458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모서리가 둥근 직사각형 58"/>
              <p:cNvSpPr/>
              <p:nvPr/>
            </p:nvSpPr>
            <p:spPr>
              <a:xfrm rot="21185654">
                <a:off x="601511" y="1887991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 rot="414346" flipH="1">
                <a:off x="8004291" y="5926175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모서리가 둥근 직사각형 60"/>
              <p:cNvSpPr/>
              <p:nvPr/>
            </p:nvSpPr>
            <p:spPr>
              <a:xfrm rot="21185654">
                <a:off x="614625" y="5879888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" name="자유형 18"/>
            <p:cNvSpPr/>
            <p:nvPr/>
          </p:nvSpPr>
          <p:spPr>
            <a:xfrm>
              <a:off x="658915" y="340426"/>
              <a:ext cx="10836400" cy="6261100"/>
            </a:xfrm>
            <a:custGeom>
              <a:avLst/>
              <a:gdLst>
                <a:gd name="connsiteX0" fmla="*/ 256142 w 10836400"/>
                <a:gd name="connsiteY0" fmla="*/ 0 h 6261100"/>
                <a:gd name="connsiteX1" fmla="*/ 10580258 w 10836400"/>
                <a:gd name="connsiteY1" fmla="*/ 0 h 6261100"/>
                <a:gd name="connsiteX2" fmla="*/ 10836400 w 10836400"/>
                <a:gd name="connsiteY2" fmla="*/ 256142 h 6261100"/>
                <a:gd name="connsiteX3" fmla="*/ 10836400 w 10836400"/>
                <a:gd name="connsiteY3" fmla="*/ 6004958 h 6261100"/>
                <a:gd name="connsiteX4" fmla="*/ 10580258 w 10836400"/>
                <a:gd name="connsiteY4" fmla="*/ 6261100 h 6261100"/>
                <a:gd name="connsiteX5" fmla="*/ 256142 w 10836400"/>
                <a:gd name="connsiteY5" fmla="*/ 6261100 h 6261100"/>
                <a:gd name="connsiteX6" fmla="*/ 0 w 10836400"/>
                <a:gd name="connsiteY6" fmla="*/ 6004958 h 6261100"/>
                <a:gd name="connsiteX7" fmla="*/ 0 w 10836400"/>
                <a:gd name="connsiteY7" fmla="*/ 4314765 h 6261100"/>
                <a:gd name="connsiteX8" fmla="*/ 102126 w 10836400"/>
                <a:gd name="connsiteY8" fmla="*/ 4314765 h 6261100"/>
                <a:gd name="connsiteX9" fmla="*/ 279236 w 10836400"/>
                <a:gd name="connsiteY9" fmla="*/ 4137655 h 6261100"/>
                <a:gd name="connsiteX10" fmla="*/ 279236 w 10836400"/>
                <a:gd name="connsiteY10" fmla="*/ 2123445 h 6261100"/>
                <a:gd name="connsiteX11" fmla="*/ 102126 w 10836400"/>
                <a:gd name="connsiteY11" fmla="*/ 1946335 h 6261100"/>
                <a:gd name="connsiteX12" fmla="*/ 0 w 10836400"/>
                <a:gd name="connsiteY12" fmla="*/ 1946335 h 6261100"/>
                <a:gd name="connsiteX13" fmla="*/ 0 w 10836400"/>
                <a:gd name="connsiteY13" fmla="*/ 256142 h 6261100"/>
                <a:gd name="connsiteX14" fmla="*/ 256142 w 10836400"/>
                <a:gd name="connsiteY14" fmla="*/ 0 h 626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6400" h="6261100">
                  <a:moveTo>
                    <a:pt x="256142" y="0"/>
                  </a:moveTo>
                  <a:lnTo>
                    <a:pt x="10580258" y="0"/>
                  </a:lnTo>
                  <a:cubicBezTo>
                    <a:pt x="10721721" y="0"/>
                    <a:pt x="10836400" y="114679"/>
                    <a:pt x="10836400" y="256142"/>
                  </a:cubicBezTo>
                  <a:lnTo>
                    <a:pt x="10836400" y="6004958"/>
                  </a:lnTo>
                  <a:cubicBezTo>
                    <a:pt x="10836400" y="6146421"/>
                    <a:pt x="10721721" y="6261100"/>
                    <a:pt x="10580258" y="6261100"/>
                  </a:cubicBezTo>
                  <a:lnTo>
                    <a:pt x="256142" y="6261100"/>
                  </a:lnTo>
                  <a:cubicBezTo>
                    <a:pt x="114679" y="6261100"/>
                    <a:pt x="0" y="6146421"/>
                    <a:pt x="0" y="6004958"/>
                  </a:cubicBezTo>
                  <a:lnTo>
                    <a:pt x="0" y="4314765"/>
                  </a:lnTo>
                  <a:lnTo>
                    <a:pt x="102126" y="4314765"/>
                  </a:lnTo>
                  <a:cubicBezTo>
                    <a:pt x="199941" y="4314765"/>
                    <a:pt x="279236" y="4235470"/>
                    <a:pt x="279236" y="4137655"/>
                  </a:cubicBezTo>
                  <a:lnTo>
                    <a:pt x="279236" y="2123445"/>
                  </a:lnTo>
                  <a:cubicBezTo>
                    <a:pt x="279236" y="2025630"/>
                    <a:pt x="199941" y="1946335"/>
                    <a:pt x="102126" y="1946335"/>
                  </a:cubicBezTo>
                  <a:lnTo>
                    <a:pt x="0" y="1946335"/>
                  </a:lnTo>
                  <a:lnTo>
                    <a:pt x="0" y="256142"/>
                  </a:lnTo>
                  <a:cubicBezTo>
                    <a:pt x="0" y="114679"/>
                    <a:pt x="114679" y="0"/>
                    <a:pt x="256142" y="0"/>
                  </a:cubicBezTo>
                  <a:close/>
                </a:path>
              </a:pathLst>
            </a:cu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양쪽 모서리가 둥근 사각형 26"/>
            <p:cNvSpPr/>
            <p:nvPr/>
          </p:nvSpPr>
          <p:spPr>
            <a:xfrm rot="5400000">
              <a:off x="10479375" y="3302701"/>
              <a:ext cx="2368430" cy="33655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5721350" y="340426"/>
              <a:ext cx="632012" cy="6261100"/>
            </a:xfrm>
            <a:prstGeom prst="roundRect">
              <a:avLst>
                <a:gd name="adj" fmla="val 0"/>
              </a:avLst>
            </a:prstGeom>
            <a:solidFill>
              <a:srgbClr val="F6B3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양쪽 모서리가 둥근 사각형 20"/>
            <p:cNvSpPr/>
            <p:nvPr/>
          </p:nvSpPr>
          <p:spPr>
            <a:xfrm rot="16200000">
              <a:off x="4143375" y="3305876"/>
              <a:ext cx="3727450" cy="330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B97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6258075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사다리꼴 56"/>
            <p:cNvSpPr/>
            <p:nvPr/>
          </p:nvSpPr>
          <p:spPr>
            <a:xfrm rot="5400000">
              <a:off x="4165256" y="2256575"/>
              <a:ext cx="6261099" cy="2428808"/>
            </a:xfrm>
            <a:prstGeom prst="trapezoid">
              <a:avLst>
                <a:gd name="adj" fmla="val 8267"/>
              </a:avLst>
            </a:prstGeom>
            <a:solidFill>
              <a:schemeClr val="tx1">
                <a:alpha val="53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110313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172199" y="573974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5800828" y="2156404"/>
              <a:ext cx="575982" cy="136338"/>
              <a:chOff x="5878606" y="2474259"/>
              <a:chExt cx="575982" cy="136338"/>
            </a:xfrm>
          </p:grpSpPr>
          <p:sp>
            <p:nvSpPr>
              <p:cNvPr id="49" name="타원 48"/>
              <p:cNvSpPr/>
              <p:nvPr/>
            </p:nvSpPr>
            <p:spPr>
              <a:xfrm>
                <a:off x="6318250" y="2474259"/>
                <a:ext cx="136338" cy="136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5878606" y="2474259"/>
                <a:ext cx="136338" cy="136338"/>
              </a:xfrm>
              <a:prstGeom prst="ellipse">
                <a:avLst/>
              </a:prstGeom>
              <a:solidFill>
                <a:srgbClr val="8360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5924550" y="2514627"/>
                <a:ext cx="461869" cy="499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5800828" y="4551250"/>
              <a:ext cx="575982" cy="136338"/>
              <a:chOff x="5878606" y="2474259"/>
              <a:chExt cx="575982" cy="136338"/>
            </a:xfrm>
          </p:grpSpPr>
          <p:sp>
            <p:nvSpPr>
              <p:cNvPr id="53" name="타원 52"/>
              <p:cNvSpPr/>
              <p:nvPr/>
            </p:nvSpPr>
            <p:spPr>
              <a:xfrm>
                <a:off x="6318250" y="2474259"/>
                <a:ext cx="136338" cy="136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5878606" y="2474259"/>
                <a:ext cx="136338" cy="136338"/>
              </a:xfrm>
              <a:prstGeom prst="ellipse">
                <a:avLst/>
              </a:prstGeom>
              <a:solidFill>
                <a:srgbClr val="8360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5924550" y="2514627"/>
                <a:ext cx="461869" cy="499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511D2040-FB73-4EFE-98F1-DD1EA3ED6734}"/>
              </a:ext>
            </a:extLst>
          </p:cNvPr>
          <p:cNvGrpSpPr/>
          <p:nvPr/>
        </p:nvGrpSpPr>
        <p:grpSpPr>
          <a:xfrm>
            <a:off x="662090" y="743395"/>
            <a:ext cx="2485554" cy="407434"/>
            <a:chOff x="1248295" y="636084"/>
            <a:chExt cx="2485554" cy="407434"/>
          </a:xfrm>
        </p:grpSpPr>
        <p:sp>
          <p:nvSpPr>
            <p:cNvPr id="26" name="사각형: 모서리가 접힌 도형 25">
              <a:extLst>
                <a:ext uri="{FF2B5EF4-FFF2-40B4-BE49-F238E27FC236}">
                  <a16:creationId xmlns:a16="http://schemas.microsoft.com/office/drawing/2014/main" id="{A0D852EC-FC54-4941-952F-F4E00609E75C}"/>
                </a:ext>
              </a:extLst>
            </p:cNvPr>
            <p:cNvSpPr/>
            <p:nvPr/>
          </p:nvSpPr>
          <p:spPr>
            <a:xfrm>
              <a:off x="1248295" y="674186"/>
              <a:ext cx="2485554" cy="369332"/>
            </a:xfrm>
            <a:prstGeom prst="foldedCorner">
              <a:avLst>
                <a:gd name="adj" fmla="val 33908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2805B06-BC53-46DD-814F-5C99B086FA14}"/>
                </a:ext>
              </a:extLst>
            </p:cNvPr>
            <p:cNvSpPr txBox="1"/>
            <p:nvPr/>
          </p:nvSpPr>
          <p:spPr>
            <a:xfrm>
              <a:off x="1681012" y="636084"/>
              <a:ext cx="1723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회원가입</a:t>
              </a:r>
              <a:r>
                <a:rPr lang="en-US" altLang="ko-KR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Page</a:t>
              </a:r>
              <a:endPara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1EAB7670-7F3B-4E61-ACED-02B142793D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8000" y1="45000" x2="48000" y2="45000"/>
                        <a14:foregroundMark x1="68500" y1="48500" x2="68500" y2="48500"/>
                        <a14:backgroundMark x1="32000" y1="54000" x2="32000" y2="54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926" t="36446" r="64427" b="38056"/>
          <a:stretch/>
        </p:blipFill>
        <p:spPr>
          <a:xfrm>
            <a:off x="669339" y="323339"/>
            <a:ext cx="594211" cy="771176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4F608D6C-EA8E-4A86-A4B6-E94BE6FAAFF7}"/>
              </a:ext>
            </a:extLst>
          </p:cNvPr>
          <p:cNvGrpSpPr/>
          <p:nvPr/>
        </p:nvGrpSpPr>
        <p:grpSpPr>
          <a:xfrm>
            <a:off x="6389945" y="897612"/>
            <a:ext cx="4073303" cy="451749"/>
            <a:chOff x="6389945" y="897612"/>
            <a:chExt cx="4073303" cy="451749"/>
          </a:xfrm>
        </p:grpSpPr>
        <p:sp>
          <p:nvSpPr>
            <p:cNvPr id="37" name="말풍선: 모서리가 둥근 사각형 36">
              <a:extLst>
                <a:ext uri="{FF2B5EF4-FFF2-40B4-BE49-F238E27FC236}">
                  <a16:creationId xmlns:a16="http://schemas.microsoft.com/office/drawing/2014/main" id="{972D493E-78D7-46DF-88FF-DA2ABD9FE4DE}"/>
                </a:ext>
              </a:extLst>
            </p:cNvPr>
            <p:cNvSpPr/>
            <p:nvPr/>
          </p:nvSpPr>
          <p:spPr>
            <a:xfrm>
              <a:off x="6389945" y="897612"/>
              <a:ext cx="4073303" cy="451749"/>
            </a:xfrm>
            <a:prstGeom prst="wedgeRoundRectCallout">
              <a:avLst>
                <a:gd name="adj1" fmla="val -56736"/>
                <a:gd name="adj2" fmla="val -35364"/>
                <a:gd name="adj3" fmla="val 1666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E519DC3-FCE2-4B32-A29C-C0BC0AD163DB}"/>
                </a:ext>
              </a:extLst>
            </p:cNvPr>
            <p:cNvSpPr txBox="1"/>
            <p:nvPr/>
          </p:nvSpPr>
          <p:spPr>
            <a:xfrm>
              <a:off x="6433289" y="938733"/>
              <a:ext cx="36266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정규표현식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8F170EC3-EDEB-40BA-90B1-309AAC6A2688}"/>
              </a:ext>
            </a:extLst>
          </p:cNvPr>
          <p:cNvSpPr txBox="1"/>
          <p:nvPr/>
        </p:nvSpPr>
        <p:spPr>
          <a:xfrm>
            <a:off x="6172230" y="2917224"/>
            <a:ext cx="5065810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아이디의 첫 문자는 영문자</a:t>
            </a:r>
            <a:r>
              <a:rPr lang="en-US" altLang="ko-KR" dirty="0"/>
              <a:t> </a:t>
            </a:r>
            <a:r>
              <a:rPr lang="ko-KR" altLang="en-US" dirty="0"/>
              <a:t>및 총 </a:t>
            </a:r>
            <a:r>
              <a:rPr lang="en-US" altLang="ko-KR" dirty="0"/>
              <a:t>9</a:t>
            </a:r>
            <a:r>
              <a:rPr lang="ko-KR" altLang="en-US" dirty="0"/>
              <a:t>글자까지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29D13354-ED63-4C19-B283-777F49D797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046" y="1231998"/>
            <a:ext cx="4786704" cy="5147018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ABFF3432-3D9B-4611-B77E-DE04EB192DA6}"/>
              </a:ext>
            </a:extLst>
          </p:cNvPr>
          <p:cNvSpPr txBox="1"/>
          <p:nvPr/>
        </p:nvSpPr>
        <p:spPr>
          <a:xfrm>
            <a:off x="6192528" y="3405163"/>
            <a:ext cx="4722768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비밀번호는 영문</a:t>
            </a:r>
            <a:r>
              <a:rPr lang="en-US" altLang="ko-KR" dirty="0"/>
              <a:t>, </a:t>
            </a:r>
            <a:r>
              <a:rPr lang="ko-KR" altLang="en-US" dirty="0"/>
              <a:t>숫자 조합의 </a:t>
            </a:r>
            <a:r>
              <a:rPr lang="en-US" altLang="ko-KR" dirty="0"/>
              <a:t>6</a:t>
            </a:r>
            <a:r>
              <a:rPr lang="ko-KR" altLang="en-US" dirty="0"/>
              <a:t>글자까지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8C4DAA8-1C2D-43D7-A679-8E135524F7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8052" y="1464273"/>
            <a:ext cx="4718970" cy="132312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784FF2-50A1-4BD6-9FDE-A92D6364BC98}"/>
              </a:ext>
            </a:extLst>
          </p:cNvPr>
          <p:cNvSpPr txBox="1"/>
          <p:nvPr/>
        </p:nvSpPr>
        <p:spPr>
          <a:xfrm>
            <a:off x="6197994" y="3919543"/>
            <a:ext cx="3863365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아이디 적용 </a:t>
            </a:r>
            <a:r>
              <a:rPr lang="en-US" altLang="ko-KR" dirty="0"/>
              <a:t>: reg1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</a:t>
            </a:r>
            <a:r>
              <a:rPr lang="ko-KR" altLang="en-US" dirty="0"/>
              <a:t>비밀번호 적용 </a:t>
            </a:r>
            <a:r>
              <a:rPr lang="en-US" altLang="ko-KR" dirty="0"/>
              <a:t>: reg2, reg3, reg4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722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38" grpId="0"/>
      <p:bldP spid="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526580"/>
            <a:ext cx="12192000" cy="6462049"/>
            <a:chOff x="601511" y="340426"/>
            <a:chExt cx="11302971" cy="6462049"/>
          </a:xfrm>
        </p:grpSpPr>
        <p:grpSp>
          <p:nvGrpSpPr>
            <p:cNvPr id="3" name="그룹 2"/>
            <p:cNvGrpSpPr/>
            <p:nvPr/>
          </p:nvGrpSpPr>
          <p:grpSpPr>
            <a:xfrm>
              <a:off x="601511" y="1887991"/>
              <a:ext cx="11302971" cy="4914484"/>
              <a:chOff x="601511" y="1887991"/>
              <a:chExt cx="11302971" cy="4914484"/>
            </a:xfrm>
          </p:grpSpPr>
          <p:sp>
            <p:nvSpPr>
              <p:cNvPr id="58" name="모서리가 둥근 직사각형 57"/>
              <p:cNvSpPr/>
              <p:nvPr/>
            </p:nvSpPr>
            <p:spPr>
              <a:xfrm rot="919126">
                <a:off x="10853835" y="4178458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모서리가 둥근 직사각형 58"/>
              <p:cNvSpPr/>
              <p:nvPr/>
            </p:nvSpPr>
            <p:spPr>
              <a:xfrm rot="21185654">
                <a:off x="601511" y="1887991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 rot="414346" flipH="1">
                <a:off x="8004291" y="5926175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모서리가 둥근 직사각형 60"/>
              <p:cNvSpPr/>
              <p:nvPr/>
            </p:nvSpPr>
            <p:spPr>
              <a:xfrm rot="21185654">
                <a:off x="614625" y="5879888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" name="자유형 18"/>
            <p:cNvSpPr/>
            <p:nvPr/>
          </p:nvSpPr>
          <p:spPr>
            <a:xfrm>
              <a:off x="658915" y="340426"/>
              <a:ext cx="10836400" cy="6261100"/>
            </a:xfrm>
            <a:custGeom>
              <a:avLst/>
              <a:gdLst>
                <a:gd name="connsiteX0" fmla="*/ 256142 w 10836400"/>
                <a:gd name="connsiteY0" fmla="*/ 0 h 6261100"/>
                <a:gd name="connsiteX1" fmla="*/ 10580258 w 10836400"/>
                <a:gd name="connsiteY1" fmla="*/ 0 h 6261100"/>
                <a:gd name="connsiteX2" fmla="*/ 10836400 w 10836400"/>
                <a:gd name="connsiteY2" fmla="*/ 256142 h 6261100"/>
                <a:gd name="connsiteX3" fmla="*/ 10836400 w 10836400"/>
                <a:gd name="connsiteY3" fmla="*/ 6004958 h 6261100"/>
                <a:gd name="connsiteX4" fmla="*/ 10580258 w 10836400"/>
                <a:gd name="connsiteY4" fmla="*/ 6261100 h 6261100"/>
                <a:gd name="connsiteX5" fmla="*/ 256142 w 10836400"/>
                <a:gd name="connsiteY5" fmla="*/ 6261100 h 6261100"/>
                <a:gd name="connsiteX6" fmla="*/ 0 w 10836400"/>
                <a:gd name="connsiteY6" fmla="*/ 6004958 h 6261100"/>
                <a:gd name="connsiteX7" fmla="*/ 0 w 10836400"/>
                <a:gd name="connsiteY7" fmla="*/ 4314765 h 6261100"/>
                <a:gd name="connsiteX8" fmla="*/ 102126 w 10836400"/>
                <a:gd name="connsiteY8" fmla="*/ 4314765 h 6261100"/>
                <a:gd name="connsiteX9" fmla="*/ 279236 w 10836400"/>
                <a:gd name="connsiteY9" fmla="*/ 4137655 h 6261100"/>
                <a:gd name="connsiteX10" fmla="*/ 279236 w 10836400"/>
                <a:gd name="connsiteY10" fmla="*/ 2123445 h 6261100"/>
                <a:gd name="connsiteX11" fmla="*/ 102126 w 10836400"/>
                <a:gd name="connsiteY11" fmla="*/ 1946335 h 6261100"/>
                <a:gd name="connsiteX12" fmla="*/ 0 w 10836400"/>
                <a:gd name="connsiteY12" fmla="*/ 1946335 h 6261100"/>
                <a:gd name="connsiteX13" fmla="*/ 0 w 10836400"/>
                <a:gd name="connsiteY13" fmla="*/ 256142 h 6261100"/>
                <a:gd name="connsiteX14" fmla="*/ 256142 w 10836400"/>
                <a:gd name="connsiteY14" fmla="*/ 0 h 626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6400" h="6261100">
                  <a:moveTo>
                    <a:pt x="256142" y="0"/>
                  </a:moveTo>
                  <a:lnTo>
                    <a:pt x="10580258" y="0"/>
                  </a:lnTo>
                  <a:cubicBezTo>
                    <a:pt x="10721721" y="0"/>
                    <a:pt x="10836400" y="114679"/>
                    <a:pt x="10836400" y="256142"/>
                  </a:cubicBezTo>
                  <a:lnTo>
                    <a:pt x="10836400" y="6004958"/>
                  </a:lnTo>
                  <a:cubicBezTo>
                    <a:pt x="10836400" y="6146421"/>
                    <a:pt x="10721721" y="6261100"/>
                    <a:pt x="10580258" y="6261100"/>
                  </a:cubicBezTo>
                  <a:lnTo>
                    <a:pt x="256142" y="6261100"/>
                  </a:lnTo>
                  <a:cubicBezTo>
                    <a:pt x="114679" y="6261100"/>
                    <a:pt x="0" y="6146421"/>
                    <a:pt x="0" y="6004958"/>
                  </a:cubicBezTo>
                  <a:lnTo>
                    <a:pt x="0" y="4314765"/>
                  </a:lnTo>
                  <a:lnTo>
                    <a:pt x="102126" y="4314765"/>
                  </a:lnTo>
                  <a:cubicBezTo>
                    <a:pt x="199941" y="4314765"/>
                    <a:pt x="279236" y="4235470"/>
                    <a:pt x="279236" y="4137655"/>
                  </a:cubicBezTo>
                  <a:lnTo>
                    <a:pt x="279236" y="2123445"/>
                  </a:lnTo>
                  <a:cubicBezTo>
                    <a:pt x="279236" y="2025630"/>
                    <a:pt x="199941" y="1946335"/>
                    <a:pt x="102126" y="1946335"/>
                  </a:cubicBezTo>
                  <a:lnTo>
                    <a:pt x="0" y="1946335"/>
                  </a:lnTo>
                  <a:lnTo>
                    <a:pt x="0" y="256142"/>
                  </a:lnTo>
                  <a:cubicBezTo>
                    <a:pt x="0" y="114679"/>
                    <a:pt x="114679" y="0"/>
                    <a:pt x="256142" y="0"/>
                  </a:cubicBezTo>
                  <a:close/>
                </a:path>
              </a:pathLst>
            </a:cu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양쪽 모서리가 둥근 사각형 26"/>
            <p:cNvSpPr/>
            <p:nvPr/>
          </p:nvSpPr>
          <p:spPr>
            <a:xfrm rot="5400000">
              <a:off x="10479375" y="3302701"/>
              <a:ext cx="2368430" cy="33655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5721350" y="340426"/>
              <a:ext cx="632012" cy="6261100"/>
            </a:xfrm>
            <a:prstGeom prst="roundRect">
              <a:avLst>
                <a:gd name="adj" fmla="val 0"/>
              </a:avLst>
            </a:prstGeom>
            <a:solidFill>
              <a:srgbClr val="F6B3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양쪽 모서리가 둥근 사각형 20"/>
            <p:cNvSpPr/>
            <p:nvPr/>
          </p:nvSpPr>
          <p:spPr>
            <a:xfrm rot="16200000">
              <a:off x="4143375" y="3305876"/>
              <a:ext cx="3727450" cy="330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B97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6258075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사다리꼴 56"/>
            <p:cNvSpPr/>
            <p:nvPr/>
          </p:nvSpPr>
          <p:spPr>
            <a:xfrm rot="5400000">
              <a:off x="4165256" y="2256575"/>
              <a:ext cx="6261099" cy="2428808"/>
            </a:xfrm>
            <a:prstGeom prst="trapezoid">
              <a:avLst>
                <a:gd name="adj" fmla="val 8267"/>
              </a:avLst>
            </a:prstGeom>
            <a:solidFill>
              <a:schemeClr val="tx1">
                <a:alpha val="53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110313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172199" y="573974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5800828" y="2156404"/>
              <a:ext cx="575982" cy="136338"/>
              <a:chOff x="5878606" y="2474259"/>
              <a:chExt cx="575982" cy="136338"/>
            </a:xfrm>
          </p:grpSpPr>
          <p:sp>
            <p:nvSpPr>
              <p:cNvPr id="49" name="타원 48"/>
              <p:cNvSpPr/>
              <p:nvPr/>
            </p:nvSpPr>
            <p:spPr>
              <a:xfrm>
                <a:off x="6318250" y="2474259"/>
                <a:ext cx="136338" cy="136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5878606" y="2474259"/>
                <a:ext cx="136338" cy="136338"/>
              </a:xfrm>
              <a:prstGeom prst="ellipse">
                <a:avLst/>
              </a:prstGeom>
              <a:solidFill>
                <a:srgbClr val="8360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5924550" y="2514627"/>
                <a:ext cx="461869" cy="499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5800828" y="4551250"/>
              <a:ext cx="575982" cy="136338"/>
              <a:chOff x="5878606" y="2474259"/>
              <a:chExt cx="575982" cy="136338"/>
            </a:xfrm>
          </p:grpSpPr>
          <p:sp>
            <p:nvSpPr>
              <p:cNvPr id="53" name="타원 52"/>
              <p:cNvSpPr/>
              <p:nvPr/>
            </p:nvSpPr>
            <p:spPr>
              <a:xfrm>
                <a:off x="6318250" y="2474259"/>
                <a:ext cx="136338" cy="136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5878606" y="2474259"/>
                <a:ext cx="136338" cy="136338"/>
              </a:xfrm>
              <a:prstGeom prst="ellipse">
                <a:avLst/>
              </a:prstGeom>
              <a:solidFill>
                <a:srgbClr val="8360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5924550" y="2514627"/>
                <a:ext cx="461869" cy="499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511D2040-FB73-4EFE-98F1-DD1EA3ED6734}"/>
              </a:ext>
            </a:extLst>
          </p:cNvPr>
          <p:cNvGrpSpPr/>
          <p:nvPr/>
        </p:nvGrpSpPr>
        <p:grpSpPr>
          <a:xfrm>
            <a:off x="662090" y="743395"/>
            <a:ext cx="2485554" cy="407434"/>
            <a:chOff x="1248295" y="636084"/>
            <a:chExt cx="2485554" cy="407434"/>
          </a:xfrm>
        </p:grpSpPr>
        <p:sp>
          <p:nvSpPr>
            <p:cNvPr id="26" name="사각형: 모서리가 접힌 도형 25">
              <a:extLst>
                <a:ext uri="{FF2B5EF4-FFF2-40B4-BE49-F238E27FC236}">
                  <a16:creationId xmlns:a16="http://schemas.microsoft.com/office/drawing/2014/main" id="{A0D852EC-FC54-4941-952F-F4E00609E75C}"/>
                </a:ext>
              </a:extLst>
            </p:cNvPr>
            <p:cNvSpPr/>
            <p:nvPr/>
          </p:nvSpPr>
          <p:spPr>
            <a:xfrm>
              <a:off x="1248295" y="674186"/>
              <a:ext cx="2485554" cy="369332"/>
            </a:xfrm>
            <a:prstGeom prst="foldedCorner">
              <a:avLst>
                <a:gd name="adj" fmla="val 33908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2805B06-BC53-46DD-814F-5C99B086FA14}"/>
                </a:ext>
              </a:extLst>
            </p:cNvPr>
            <p:cNvSpPr txBox="1"/>
            <p:nvPr/>
          </p:nvSpPr>
          <p:spPr>
            <a:xfrm>
              <a:off x="1681012" y="636084"/>
              <a:ext cx="1723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회원가입</a:t>
              </a:r>
              <a:r>
                <a:rPr lang="en-US" altLang="ko-KR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Page</a:t>
              </a:r>
              <a:endPara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1EAB7670-7F3B-4E61-ACED-02B142793D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8000" y1="45000" x2="48000" y2="45000"/>
                        <a14:foregroundMark x1="68500" y1="48500" x2="68500" y2="48500"/>
                        <a14:backgroundMark x1="32000" y1="54000" x2="32000" y2="54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926" t="36446" r="64427" b="38056"/>
          <a:stretch/>
        </p:blipFill>
        <p:spPr>
          <a:xfrm>
            <a:off x="669339" y="323339"/>
            <a:ext cx="594211" cy="771176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614FBD01-C67C-43E4-8476-EBC03CF472A0}"/>
              </a:ext>
            </a:extLst>
          </p:cNvPr>
          <p:cNvGrpSpPr/>
          <p:nvPr/>
        </p:nvGrpSpPr>
        <p:grpSpPr>
          <a:xfrm>
            <a:off x="959511" y="1289962"/>
            <a:ext cx="4073303" cy="451749"/>
            <a:chOff x="959511" y="1289962"/>
            <a:chExt cx="4073303" cy="451749"/>
          </a:xfrm>
        </p:grpSpPr>
        <p:sp>
          <p:nvSpPr>
            <p:cNvPr id="37" name="말풍선: 모서리가 둥근 사각형 36">
              <a:extLst>
                <a:ext uri="{FF2B5EF4-FFF2-40B4-BE49-F238E27FC236}">
                  <a16:creationId xmlns:a16="http://schemas.microsoft.com/office/drawing/2014/main" id="{972D493E-78D7-46DF-88FF-DA2ABD9FE4DE}"/>
                </a:ext>
              </a:extLst>
            </p:cNvPr>
            <p:cNvSpPr/>
            <p:nvPr/>
          </p:nvSpPr>
          <p:spPr>
            <a:xfrm>
              <a:off x="959511" y="1289962"/>
              <a:ext cx="4073303" cy="451749"/>
            </a:xfrm>
            <a:prstGeom prst="wedgeRoundRectCallout">
              <a:avLst>
                <a:gd name="adj1" fmla="val -56736"/>
                <a:gd name="adj2" fmla="val -35364"/>
                <a:gd name="adj3" fmla="val 1666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E519DC3-FCE2-4B32-A29C-C0BC0AD163DB}"/>
                </a:ext>
              </a:extLst>
            </p:cNvPr>
            <p:cNvSpPr txBox="1"/>
            <p:nvPr/>
          </p:nvSpPr>
          <p:spPr>
            <a:xfrm>
              <a:off x="1002855" y="1331083"/>
              <a:ext cx="36266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DB</a:t>
              </a:r>
              <a:r>
                <a:rPr lang="ko-KR" altLang="en-US" sz="20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 </a:t>
              </a:r>
              <a:r>
                <a:rPr lang="en-US" altLang="ko-KR" sz="20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INSERT</a:t>
              </a:r>
              <a:endParaRPr lang="ko-KR" altLang="en-US" sz="20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ABFF3432-3D9B-4611-B77E-DE04EB192DA6}"/>
              </a:ext>
            </a:extLst>
          </p:cNvPr>
          <p:cNvSpPr txBox="1"/>
          <p:nvPr/>
        </p:nvSpPr>
        <p:spPr>
          <a:xfrm>
            <a:off x="6359939" y="2059341"/>
            <a:ext cx="3539752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중복된다면 아이디 등록 거부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9784FF2-50A1-4BD6-9FDE-A92D6364BC98}"/>
              </a:ext>
            </a:extLst>
          </p:cNvPr>
          <p:cNvSpPr txBox="1"/>
          <p:nvPr/>
        </p:nvSpPr>
        <p:spPr>
          <a:xfrm>
            <a:off x="6344707" y="1464303"/>
            <a:ext cx="4382931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DB</a:t>
            </a:r>
            <a:r>
              <a:rPr lang="ko-KR" altLang="en-US" dirty="0"/>
              <a:t>에 중복되는 아이디가 있는지 검사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D111E3C-8616-4E13-A424-0175446CA7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213" y="1819852"/>
            <a:ext cx="4674862" cy="4599129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DE00AAB1-6EB7-4718-B4B7-502DEC142EAF}"/>
              </a:ext>
            </a:extLst>
          </p:cNvPr>
          <p:cNvSpPr txBox="1"/>
          <p:nvPr/>
        </p:nvSpPr>
        <p:spPr>
          <a:xfrm>
            <a:off x="6394023" y="2709076"/>
            <a:ext cx="3836307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중복되지 않는다면 </a:t>
            </a:r>
            <a:r>
              <a:rPr lang="en-US" altLang="ko-KR" dirty="0"/>
              <a:t>DB</a:t>
            </a:r>
            <a:r>
              <a:rPr lang="ko-KR" altLang="en-US" dirty="0"/>
              <a:t>에 </a:t>
            </a:r>
            <a:r>
              <a:rPr lang="en-US" altLang="ko-KR" dirty="0"/>
              <a:t>INSERT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924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526580"/>
            <a:ext cx="12192000" cy="6462049"/>
            <a:chOff x="601511" y="340426"/>
            <a:chExt cx="11302971" cy="6462049"/>
          </a:xfrm>
        </p:grpSpPr>
        <p:grpSp>
          <p:nvGrpSpPr>
            <p:cNvPr id="3" name="그룹 2"/>
            <p:cNvGrpSpPr/>
            <p:nvPr/>
          </p:nvGrpSpPr>
          <p:grpSpPr>
            <a:xfrm>
              <a:off x="601511" y="1887991"/>
              <a:ext cx="11302971" cy="4914484"/>
              <a:chOff x="601511" y="1887991"/>
              <a:chExt cx="11302971" cy="4914484"/>
            </a:xfrm>
          </p:grpSpPr>
          <p:sp>
            <p:nvSpPr>
              <p:cNvPr id="58" name="모서리가 둥근 직사각형 57"/>
              <p:cNvSpPr/>
              <p:nvPr/>
            </p:nvSpPr>
            <p:spPr>
              <a:xfrm rot="919126">
                <a:off x="10853835" y="4178458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모서리가 둥근 직사각형 58"/>
              <p:cNvSpPr/>
              <p:nvPr/>
            </p:nvSpPr>
            <p:spPr>
              <a:xfrm rot="21185654">
                <a:off x="601511" y="1887991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 rot="414346" flipH="1">
                <a:off x="8004291" y="5926175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모서리가 둥근 직사각형 60"/>
              <p:cNvSpPr/>
              <p:nvPr/>
            </p:nvSpPr>
            <p:spPr>
              <a:xfrm rot="21185654">
                <a:off x="614625" y="5879888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" name="자유형 18"/>
            <p:cNvSpPr/>
            <p:nvPr/>
          </p:nvSpPr>
          <p:spPr>
            <a:xfrm>
              <a:off x="658915" y="340426"/>
              <a:ext cx="10836400" cy="6261100"/>
            </a:xfrm>
            <a:custGeom>
              <a:avLst/>
              <a:gdLst>
                <a:gd name="connsiteX0" fmla="*/ 256142 w 10836400"/>
                <a:gd name="connsiteY0" fmla="*/ 0 h 6261100"/>
                <a:gd name="connsiteX1" fmla="*/ 10580258 w 10836400"/>
                <a:gd name="connsiteY1" fmla="*/ 0 h 6261100"/>
                <a:gd name="connsiteX2" fmla="*/ 10836400 w 10836400"/>
                <a:gd name="connsiteY2" fmla="*/ 256142 h 6261100"/>
                <a:gd name="connsiteX3" fmla="*/ 10836400 w 10836400"/>
                <a:gd name="connsiteY3" fmla="*/ 6004958 h 6261100"/>
                <a:gd name="connsiteX4" fmla="*/ 10580258 w 10836400"/>
                <a:gd name="connsiteY4" fmla="*/ 6261100 h 6261100"/>
                <a:gd name="connsiteX5" fmla="*/ 256142 w 10836400"/>
                <a:gd name="connsiteY5" fmla="*/ 6261100 h 6261100"/>
                <a:gd name="connsiteX6" fmla="*/ 0 w 10836400"/>
                <a:gd name="connsiteY6" fmla="*/ 6004958 h 6261100"/>
                <a:gd name="connsiteX7" fmla="*/ 0 w 10836400"/>
                <a:gd name="connsiteY7" fmla="*/ 4314765 h 6261100"/>
                <a:gd name="connsiteX8" fmla="*/ 102126 w 10836400"/>
                <a:gd name="connsiteY8" fmla="*/ 4314765 h 6261100"/>
                <a:gd name="connsiteX9" fmla="*/ 279236 w 10836400"/>
                <a:gd name="connsiteY9" fmla="*/ 4137655 h 6261100"/>
                <a:gd name="connsiteX10" fmla="*/ 279236 w 10836400"/>
                <a:gd name="connsiteY10" fmla="*/ 2123445 h 6261100"/>
                <a:gd name="connsiteX11" fmla="*/ 102126 w 10836400"/>
                <a:gd name="connsiteY11" fmla="*/ 1946335 h 6261100"/>
                <a:gd name="connsiteX12" fmla="*/ 0 w 10836400"/>
                <a:gd name="connsiteY12" fmla="*/ 1946335 h 6261100"/>
                <a:gd name="connsiteX13" fmla="*/ 0 w 10836400"/>
                <a:gd name="connsiteY13" fmla="*/ 256142 h 6261100"/>
                <a:gd name="connsiteX14" fmla="*/ 256142 w 10836400"/>
                <a:gd name="connsiteY14" fmla="*/ 0 h 626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6400" h="6261100">
                  <a:moveTo>
                    <a:pt x="256142" y="0"/>
                  </a:moveTo>
                  <a:lnTo>
                    <a:pt x="10580258" y="0"/>
                  </a:lnTo>
                  <a:cubicBezTo>
                    <a:pt x="10721721" y="0"/>
                    <a:pt x="10836400" y="114679"/>
                    <a:pt x="10836400" y="256142"/>
                  </a:cubicBezTo>
                  <a:lnTo>
                    <a:pt x="10836400" y="6004958"/>
                  </a:lnTo>
                  <a:cubicBezTo>
                    <a:pt x="10836400" y="6146421"/>
                    <a:pt x="10721721" y="6261100"/>
                    <a:pt x="10580258" y="6261100"/>
                  </a:cubicBezTo>
                  <a:lnTo>
                    <a:pt x="256142" y="6261100"/>
                  </a:lnTo>
                  <a:cubicBezTo>
                    <a:pt x="114679" y="6261100"/>
                    <a:pt x="0" y="6146421"/>
                    <a:pt x="0" y="6004958"/>
                  </a:cubicBezTo>
                  <a:lnTo>
                    <a:pt x="0" y="4314765"/>
                  </a:lnTo>
                  <a:lnTo>
                    <a:pt x="102126" y="4314765"/>
                  </a:lnTo>
                  <a:cubicBezTo>
                    <a:pt x="199941" y="4314765"/>
                    <a:pt x="279236" y="4235470"/>
                    <a:pt x="279236" y="4137655"/>
                  </a:cubicBezTo>
                  <a:lnTo>
                    <a:pt x="279236" y="2123445"/>
                  </a:lnTo>
                  <a:cubicBezTo>
                    <a:pt x="279236" y="2025630"/>
                    <a:pt x="199941" y="1946335"/>
                    <a:pt x="102126" y="1946335"/>
                  </a:cubicBezTo>
                  <a:lnTo>
                    <a:pt x="0" y="1946335"/>
                  </a:lnTo>
                  <a:lnTo>
                    <a:pt x="0" y="256142"/>
                  </a:lnTo>
                  <a:cubicBezTo>
                    <a:pt x="0" y="114679"/>
                    <a:pt x="114679" y="0"/>
                    <a:pt x="256142" y="0"/>
                  </a:cubicBezTo>
                  <a:close/>
                </a:path>
              </a:pathLst>
            </a:cu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양쪽 모서리가 둥근 사각형 26"/>
            <p:cNvSpPr/>
            <p:nvPr/>
          </p:nvSpPr>
          <p:spPr>
            <a:xfrm rot="5400000">
              <a:off x="10479375" y="3302701"/>
              <a:ext cx="2368430" cy="33655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5721350" y="340426"/>
              <a:ext cx="632012" cy="6261100"/>
            </a:xfrm>
            <a:prstGeom prst="roundRect">
              <a:avLst>
                <a:gd name="adj" fmla="val 0"/>
              </a:avLst>
            </a:prstGeom>
            <a:solidFill>
              <a:srgbClr val="F6B3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양쪽 모서리가 둥근 사각형 20"/>
            <p:cNvSpPr/>
            <p:nvPr/>
          </p:nvSpPr>
          <p:spPr>
            <a:xfrm rot="16200000">
              <a:off x="4143375" y="3305876"/>
              <a:ext cx="3727450" cy="330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B97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6258075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사다리꼴 56"/>
            <p:cNvSpPr/>
            <p:nvPr/>
          </p:nvSpPr>
          <p:spPr>
            <a:xfrm rot="5400000">
              <a:off x="4165256" y="2256575"/>
              <a:ext cx="6261099" cy="2428808"/>
            </a:xfrm>
            <a:prstGeom prst="trapezoid">
              <a:avLst>
                <a:gd name="adj" fmla="val 8267"/>
              </a:avLst>
            </a:prstGeom>
            <a:solidFill>
              <a:schemeClr val="tx1">
                <a:alpha val="53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110313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172199" y="573974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5800828" y="2156404"/>
              <a:ext cx="575982" cy="136338"/>
              <a:chOff x="5878606" y="2474259"/>
              <a:chExt cx="575982" cy="136338"/>
            </a:xfrm>
          </p:grpSpPr>
          <p:sp>
            <p:nvSpPr>
              <p:cNvPr id="49" name="타원 48"/>
              <p:cNvSpPr/>
              <p:nvPr/>
            </p:nvSpPr>
            <p:spPr>
              <a:xfrm>
                <a:off x="6318250" y="2474259"/>
                <a:ext cx="136338" cy="136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5878606" y="2474259"/>
                <a:ext cx="136338" cy="136338"/>
              </a:xfrm>
              <a:prstGeom prst="ellipse">
                <a:avLst/>
              </a:prstGeom>
              <a:solidFill>
                <a:srgbClr val="8360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5924550" y="2514627"/>
                <a:ext cx="461869" cy="499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5800828" y="4551250"/>
              <a:ext cx="575982" cy="136338"/>
              <a:chOff x="5878606" y="2474259"/>
              <a:chExt cx="575982" cy="136338"/>
            </a:xfrm>
          </p:grpSpPr>
          <p:sp>
            <p:nvSpPr>
              <p:cNvPr id="53" name="타원 52"/>
              <p:cNvSpPr/>
              <p:nvPr/>
            </p:nvSpPr>
            <p:spPr>
              <a:xfrm>
                <a:off x="6318250" y="2474259"/>
                <a:ext cx="136338" cy="136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5878606" y="2474259"/>
                <a:ext cx="136338" cy="136338"/>
              </a:xfrm>
              <a:prstGeom prst="ellipse">
                <a:avLst/>
              </a:prstGeom>
              <a:solidFill>
                <a:srgbClr val="8360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5924550" y="2514627"/>
                <a:ext cx="461869" cy="499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511D2040-FB73-4EFE-98F1-DD1EA3ED6734}"/>
              </a:ext>
            </a:extLst>
          </p:cNvPr>
          <p:cNvGrpSpPr/>
          <p:nvPr/>
        </p:nvGrpSpPr>
        <p:grpSpPr>
          <a:xfrm>
            <a:off x="662090" y="743395"/>
            <a:ext cx="2485554" cy="407434"/>
            <a:chOff x="1248295" y="636084"/>
            <a:chExt cx="2485554" cy="407434"/>
          </a:xfrm>
        </p:grpSpPr>
        <p:sp>
          <p:nvSpPr>
            <p:cNvPr id="26" name="사각형: 모서리가 접힌 도형 25">
              <a:extLst>
                <a:ext uri="{FF2B5EF4-FFF2-40B4-BE49-F238E27FC236}">
                  <a16:creationId xmlns:a16="http://schemas.microsoft.com/office/drawing/2014/main" id="{A0D852EC-FC54-4941-952F-F4E00609E75C}"/>
                </a:ext>
              </a:extLst>
            </p:cNvPr>
            <p:cNvSpPr/>
            <p:nvPr/>
          </p:nvSpPr>
          <p:spPr>
            <a:xfrm>
              <a:off x="1248295" y="674186"/>
              <a:ext cx="2485554" cy="369332"/>
            </a:xfrm>
            <a:prstGeom prst="foldedCorner">
              <a:avLst>
                <a:gd name="adj" fmla="val 33908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2805B06-BC53-46DD-814F-5C99B086FA14}"/>
                </a:ext>
              </a:extLst>
            </p:cNvPr>
            <p:cNvSpPr txBox="1"/>
            <p:nvPr/>
          </p:nvSpPr>
          <p:spPr>
            <a:xfrm>
              <a:off x="1681012" y="636084"/>
              <a:ext cx="13099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Main Page</a:t>
              </a:r>
              <a:endPara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1EAB7670-7F3B-4E61-ACED-02B142793D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8000" y1="45000" x2="48000" y2="45000"/>
                        <a14:foregroundMark x1="68500" y1="48500" x2="68500" y2="48500"/>
                        <a14:backgroundMark x1="32000" y1="54000" x2="32000" y2="54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926" t="36446" r="64427" b="38056"/>
          <a:stretch/>
        </p:blipFill>
        <p:spPr>
          <a:xfrm>
            <a:off x="669339" y="323339"/>
            <a:ext cx="594211" cy="77117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71E0E83-581E-4C33-9401-D8AE645E2F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4975" y="1210299"/>
            <a:ext cx="9565104" cy="518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78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986</TotalTime>
  <Words>595</Words>
  <Application>Microsoft Office PowerPoint</Application>
  <PresentationFormat>와이드스크린</PresentationFormat>
  <Paragraphs>139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HelveticaRounded Bold</vt:lpstr>
      <vt:lpstr>HY헤드라인M</vt:lpstr>
      <vt:lpstr>나눔고딕 ExtraBold</vt:lpstr>
      <vt:lpstr>맑은 고딕</vt:lpstr>
      <vt:lpstr>휴먼둥근헤드라인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최 재훈</cp:lastModifiedBy>
  <cp:revision>128</cp:revision>
  <dcterms:created xsi:type="dcterms:W3CDTF">2017-12-29T07:18:59Z</dcterms:created>
  <dcterms:modified xsi:type="dcterms:W3CDTF">2020-07-21T08:28:54Z</dcterms:modified>
</cp:coreProperties>
</file>