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8" r:id="rId3"/>
    <p:sldId id="257" r:id="rId4"/>
    <p:sldId id="267" r:id="rId5"/>
    <p:sldId id="262" r:id="rId6"/>
    <p:sldId id="268" r:id="rId7"/>
    <p:sldId id="269" r:id="rId8"/>
    <p:sldId id="270" r:id="rId9"/>
    <p:sldId id="271" r:id="rId10"/>
    <p:sldId id="272" r:id="rId11"/>
    <p:sldId id="273" r:id="rId12"/>
    <p:sldId id="274" r:id="rId13"/>
    <p:sldId id="275" r:id="rId14"/>
    <p:sldId id="276" r:id="rId15"/>
    <p:sldId id="306" r:id="rId16"/>
    <p:sldId id="303" r:id="rId17"/>
    <p:sldId id="305" r:id="rId18"/>
    <p:sldId id="307" r:id="rId19"/>
    <p:sldId id="258" r:id="rId20"/>
    <p:sldId id="260" r:id="rId21"/>
    <p:sldId id="264" r:id="rId22"/>
    <p:sldId id="278" r:id="rId23"/>
    <p:sldId id="279" r:id="rId24"/>
    <p:sldId id="280" r:id="rId25"/>
    <p:sldId id="281" r:id="rId26"/>
    <p:sldId id="282"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6A182-BE33-48EF-B7FB-62BB0A596C37}" v="15" dt="2022-03-21T04:55:12.547"/>
    <p1510:client id="{A864F4EB-D22F-48F3-8194-CD74BD52F2A3}" v="113" dt="2022-04-05T12:09:00.992"/>
    <p1510:client id="{E3A5CE15-0116-40A0-8BEA-FEB0392D6A28}" v="12" dt="2022-03-21T17:40:46.671"/>
    <p1510:client id="{ED1C43AF-8850-4358-8AD3-79ED7486C03D}" v="17" dt="2022-04-05T12:10:24.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Kumar" userId="S::ayush.kumar2021@vitstudent.ac.in::72e27817-e600-45c0-998d-ed2a7a10c452" providerId="AD" clId="Web-{E3A5CE15-0116-40A0-8BEA-FEB0392D6A28}"/>
    <pc:docChg chg="modSld">
      <pc:chgData name="Ayush Kumar" userId="S::ayush.kumar2021@vitstudent.ac.in::72e27817-e600-45c0-998d-ed2a7a10c452" providerId="AD" clId="Web-{E3A5CE15-0116-40A0-8BEA-FEB0392D6A28}" dt="2022-03-21T17:40:46.671" v="76"/>
      <pc:docMkLst>
        <pc:docMk/>
      </pc:docMkLst>
      <pc:sldChg chg="addSp delSp modSp">
        <pc:chgData name="Ayush Kumar" userId="S::ayush.kumar2021@vitstudent.ac.in::72e27817-e600-45c0-998d-ed2a7a10c452" providerId="AD" clId="Web-{E3A5CE15-0116-40A0-8BEA-FEB0392D6A28}" dt="2022-03-21T17:40:08.031" v="68"/>
        <pc:sldMkLst>
          <pc:docMk/>
          <pc:sldMk cId="4215069140" sldId="257"/>
        </pc:sldMkLst>
        <pc:spChg chg="mod">
          <ac:chgData name="Ayush Kumar" userId="S::ayush.kumar2021@vitstudent.ac.in::72e27817-e600-45c0-998d-ed2a7a10c452" providerId="AD" clId="Web-{E3A5CE15-0116-40A0-8BEA-FEB0392D6A28}" dt="2022-03-21T17:40:08.031" v="68"/>
          <ac:spMkLst>
            <pc:docMk/>
            <pc:sldMk cId="4215069140" sldId="257"/>
            <ac:spMk id="2" creationId="{89517DA4-CB18-4DB5-A007-FA48DB3D965C}"/>
          </ac:spMkLst>
        </pc:spChg>
        <pc:spChg chg="mod">
          <ac:chgData name="Ayush Kumar" userId="S::ayush.kumar2021@vitstudent.ac.in::72e27817-e600-45c0-998d-ed2a7a10c452" providerId="AD" clId="Web-{E3A5CE15-0116-40A0-8BEA-FEB0392D6A28}" dt="2022-03-21T17:40:08.031" v="68"/>
          <ac:spMkLst>
            <pc:docMk/>
            <pc:sldMk cId="4215069140" sldId="257"/>
            <ac:spMk id="3" creationId="{D24B46B9-C75A-415E-81B7-7BE22393346E}"/>
          </ac:spMkLst>
        </pc:spChg>
        <pc:spChg chg="del">
          <ac:chgData name="Ayush Kumar" userId="S::ayush.kumar2021@vitstudent.ac.in::72e27817-e600-45c0-998d-ed2a7a10c452" providerId="AD" clId="Web-{E3A5CE15-0116-40A0-8BEA-FEB0392D6A28}" dt="2022-03-21T17:40:08.031" v="68"/>
          <ac:spMkLst>
            <pc:docMk/>
            <pc:sldMk cId="4215069140" sldId="257"/>
            <ac:spMk id="23" creationId="{7C159B63-C56D-4E4E-8B07-40A1346DC926}"/>
          </ac:spMkLst>
        </pc:spChg>
        <pc:spChg chg="del">
          <ac:chgData name="Ayush Kumar" userId="S::ayush.kumar2021@vitstudent.ac.in::72e27817-e600-45c0-998d-ed2a7a10c452" providerId="AD" clId="Web-{E3A5CE15-0116-40A0-8BEA-FEB0392D6A28}" dt="2022-03-21T17:40:08.031" v="68"/>
          <ac:spMkLst>
            <pc:docMk/>
            <pc:sldMk cId="4215069140" sldId="257"/>
            <ac:spMk id="24" creationId="{27DEF201-077E-444A-A3F0-66E14253572F}"/>
          </ac:spMkLst>
        </pc:spChg>
        <pc:spChg chg="add">
          <ac:chgData name="Ayush Kumar" userId="S::ayush.kumar2021@vitstudent.ac.in::72e27817-e600-45c0-998d-ed2a7a10c452" providerId="AD" clId="Web-{E3A5CE15-0116-40A0-8BEA-FEB0392D6A28}" dt="2022-03-21T17:40:08.031" v="68"/>
          <ac:spMkLst>
            <pc:docMk/>
            <pc:sldMk cId="4215069140" sldId="257"/>
            <ac:spMk id="29" creationId="{32812C54-7AEF-4ABB-826E-221F51CB0F30}"/>
          </ac:spMkLst>
        </pc:spChg>
        <pc:spChg chg="add">
          <ac:chgData name="Ayush Kumar" userId="S::ayush.kumar2021@vitstudent.ac.in::72e27817-e600-45c0-998d-ed2a7a10c452" providerId="AD" clId="Web-{E3A5CE15-0116-40A0-8BEA-FEB0392D6A28}" dt="2022-03-21T17:40:08.031" v="68"/>
          <ac:spMkLst>
            <pc:docMk/>
            <pc:sldMk cId="4215069140" sldId="257"/>
            <ac:spMk id="31" creationId="{891F40E4-8A76-44CF-91EC-907367352626}"/>
          </ac:spMkLst>
        </pc:spChg>
        <pc:spChg chg="add">
          <ac:chgData name="Ayush Kumar" userId="S::ayush.kumar2021@vitstudent.ac.in::72e27817-e600-45c0-998d-ed2a7a10c452" providerId="AD" clId="Web-{E3A5CE15-0116-40A0-8BEA-FEB0392D6A28}" dt="2022-03-21T17:40:08.031" v="68"/>
          <ac:spMkLst>
            <pc:docMk/>
            <pc:sldMk cId="4215069140" sldId="257"/>
            <ac:spMk id="33" creationId="{72171013-D973-4187-9CF2-EE098EEF8194}"/>
          </ac:spMkLst>
        </pc:spChg>
      </pc:sldChg>
      <pc:sldChg chg="addSp delSp modSp mod addAnim setClrOvrMap">
        <pc:chgData name="Ayush Kumar" userId="S::ayush.kumar2021@vitstudent.ac.in::72e27817-e600-45c0-998d-ed2a7a10c452" providerId="AD" clId="Web-{E3A5CE15-0116-40A0-8BEA-FEB0392D6A28}" dt="2022-03-21T17:35:10.548" v="39"/>
        <pc:sldMkLst>
          <pc:docMk/>
          <pc:sldMk cId="3400627958" sldId="258"/>
        </pc:sldMkLst>
        <pc:spChg chg="mod ord">
          <ac:chgData name="Ayush Kumar" userId="S::ayush.kumar2021@vitstudent.ac.in::72e27817-e600-45c0-998d-ed2a7a10c452" providerId="AD" clId="Web-{E3A5CE15-0116-40A0-8BEA-FEB0392D6A28}" dt="2022-03-21T17:35:10.548" v="38"/>
          <ac:spMkLst>
            <pc:docMk/>
            <pc:sldMk cId="3400627958" sldId="258"/>
            <ac:spMk id="2" creationId="{D978F916-264C-4BB3-98B3-EA2E66FA895F}"/>
          </ac:spMkLst>
        </pc:spChg>
        <pc:spChg chg="add del">
          <ac:chgData name="Ayush Kumar" userId="S::ayush.kumar2021@vitstudent.ac.in::72e27817-e600-45c0-998d-ed2a7a10c452" providerId="AD" clId="Web-{E3A5CE15-0116-40A0-8BEA-FEB0392D6A28}" dt="2022-03-21T17:33:32.001" v="20"/>
          <ac:spMkLst>
            <pc:docMk/>
            <pc:sldMk cId="3400627958" sldId="258"/>
            <ac:spMk id="5" creationId="{D97A8A26-FD96-4968-A34A-727382AC7E46}"/>
          </ac:spMkLst>
        </pc:spChg>
        <pc:spChg chg="add del">
          <ac:chgData name="Ayush Kumar" userId="S::ayush.kumar2021@vitstudent.ac.in::72e27817-e600-45c0-998d-ed2a7a10c452" providerId="AD" clId="Web-{E3A5CE15-0116-40A0-8BEA-FEB0392D6A28}" dt="2022-03-21T17:33:32.001" v="20"/>
          <ac:spMkLst>
            <pc:docMk/>
            <pc:sldMk cId="3400627958" sldId="258"/>
            <ac:spMk id="12" creationId="{CB73C468-D875-4A8E-A540-E43BF8232DD4}"/>
          </ac:spMkLst>
        </pc:spChg>
        <pc:spChg chg="add del">
          <ac:chgData name="Ayush Kumar" userId="S::ayush.kumar2021@vitstudent.ac.in::72e27817-e600-45c0-998d-ed2a7a10c452" providerId="AD" clId="Web-{E3A5CE15-0116-40A0-8BEA-FEB0392D6A28}" dt="2022-03-21T17:33:32.001" v="20"/>
          <ac:spMkLst>
            <pc:docMk/>
            <pc:sldMk cId="3400627958" sldId="258"/>
            <ac:spMk id="14" creationId="{B4734F2F-19FC-4D35-9BDE-5CEAD57D9B55}"/>
          </ac:spMkLst>
        </pc:spChg>
        <pc:spChg chg="add del">
          <ac:chgData name="Ayush Kumar" userId="S::ayush.kumar2021@vitstudent.ac.in::72e27817-e600-45c0-998d-ed2a7a10c452" providerId="AD" clId="Web-{E3A5CE15-0116-40A0-8BEA-FEB0392D6A28}" dt="2022-03-21T17:33:36.158" v="22"/>
          <ac:spMkLst>
            <pc:docMk/>
            <pc:sldMk cId="3400627958" sldId="258"/>
            <ac:spMk id="20" creationId="{1F9A0C1C-8ABC-401B-8FE9-AC9327C4C587}"/>
          </ac:spMkLst>
        </pc:spChg>
        <pc:spChg chg="add del">
          <ac:chgData name="Ayush Kumar" userId="S::ayush.kumar2021@vitstudent.ac.in::72e27817-e600-45c0-998d-ed2a7a10c452" providerId="AD" clId="Web-{E3A5CE15-0116-40A0-8BEA-FEB0392D6A28}" dt="2022-03-21T17:33:36.158" v="22"/>
          <ac:spMkLst>
            <pc:docMk/>
            <pc:sldMk cId="3400627958" sldId="258"/>
            <ac:spMk id="21" creationId="{BA5783C3-2F96-40A7-A24F-30CB07AA3928}"/>
          </ac:spMkLst>
        </pc:spChg>
        <pc:spChg chg="add del">
          <ac:chgData name="Ayush Kumar" userId="S::ayush.kumar2021@vitstudent.ac.in::72e27817-e600-45c0-998d-ed2a7a10c452" providerId="AD" clId="Web-{E3A5CE15-0116-40A0-8BEA-FEB0392D6A28}" dt="2022-03-21T17:33:36.158" v="22"/>
          <ac:spMkLst>
            <pc:docMk/>
            <pc:sldMk cId="3400627958" sldId="258"/>
            <ac:spMk id="24" creationId="{A9D08DBA-0326-4C4E-ACFB-576F3ABDD2D0}"/>
          </ac:spMkLst>
        </pc:spChg>
        <pc:spChg chg="add del">
          <ac:chgData name="Ayush Kumar" userId="S::ayush.kumar2021@vitstudent.ac.in::72e27817-e600-45c0-998d-ed2a7a10c452" providerId="AD" clId="Web-{E3A5CE15-0116-40A0-8BEA-FEB0392D6A28}" dt="2022-03-21T17:33:40.611" v="24"/>
          <ac:spMkLst>
            <pc:docMk/>
            <pc:sldMk cId="3400627958" sldId="258"/>
            <ac:spMk id="29" creationId="{CB73C468-D875-4A8E-A540-E43BF8232DD4}"/>
          </ac:spMkLst>
        </pc:spChg>
        <pc:spChg chg="add del">
          <ac:chgData name="Ayush Kumar" userId="S::ayush.kumar2021@vitstudent.ac.in::72e27817-e600-45c0-998d-ed2a7a10c452" providerId="AD" clId="Web-{E3A5CE15-0116-40A0-8BEA-FEB0392D6A28}" dt="2022-03-21T17:33:40.611" v="24"/>
          <ac:spMkLst>
            <pc:docMk/>
            <pc:sldMk cId="3400627958" sldId="258"/>
            <ac:spMk id="30" creationId="{B4734F2F-19FC-4D35-9BDE-5CEAD57D9B55}"/>
          </ac:spMkLst>
        </pc:spChg>
        <pc:spChg chg="add del">
          <ac:chgData name="Ayush Kumar" userId="S::ayush.kumar2021@vitstudent.ac.in::72e27817-e600-45c0-998d-ed2a7a10c452" providerId="AD" clId="Web-{E3A5CE15-0116-40A0-8BEA-FEB0392D6A28}" dt="2022-03-21T17:33:40.611" v="24"/>
          <ac:spMkLst>
            <pc:docMk/>
            <pc:sldMk cId="3400627958" sldId="258"/>
            <ac:spMk id="31" creationId="{D97A8A26-FD96-4968-A34A-727382AC7E46}"/>
          </ac:spMkLst>
        </pc:spChg>
        <pc:spChg chg="add del">
          <ac:chgData name="Ayush Kumar" userId="S::ayush.kumar2021@vitstudent.ac.in::72e27817-e600-45c0-998d-ed2a7a10c452" providerId="AD" clId="Web-{E3A5CE15-0116-40A0-8BEA-FEB0392D6A28}" dt="2022-03-21T17:33:49.751" v="28"/>
          <ac:spMkLst>
            <pc:docMk/>
            <pc:sldMk cId="3400627958" sldId="258"/>
            <ac:spMk id="36" creationId="{1F9A0C1C-8ABC-401B-8FE9-AC9327C4C587}"/>
          </ac:spMkLst>
        </pc:spChg>
        <pc:spChg chg="add del">
          <ac:chgData name="Ayush Kumar" userId="S::ayush.kumar2021@vitstudent.ac.in::72e27817-e600-45c0-998d-ed2a7a10c452" providerId="AD" clId="Web-{E3A5CE15-0116-40A0-8BEA-FEB0392D6A28}" dt="2022-03-21T17:33:49.751" v="28"/>
          <ac:spMkLst>
            <pc:docMk/>
            <pc:sldMk cId="3400627958" sldId="258"/>
            <ac:spMk id="37" creationId="{BA5783C3-2F96-40A7-A24F-30CB07AA3928}"/>
          </ac:spMkLst>
        </pc:spChg>
        <pc:spChg chg="add del">
          <ac:chgData name="Ayush Kumar" userId="S::ayush.kumar2021@vitstudent.ac.in::72e27817-e600-45c0-998d-ed2a7a10c452" providerId="AD" clId="Web-{E3A5CE15-0116-40A0-8BEA-FEB0392D6A28}" dt="2022-03-21T17:33:49.751" v="28"/>
          <ac:spMkLst>
            <pc:docMk/>
            <pc:sldMk cId="3400627958" sldId="258"/>
            <ac:spMk id="38" creationId="{A9D08DBA-0326-4C4E-ACFB-576F3ABDD2D0}"/>
          </ac:spMkLst>
        </pc:spChg>
        <pc:spChg chg="add del">
          <ac:chgData name="Ayush Kumar" userId="S::ayush.kumar2021@vitstudent.ac.in::72e27817-e600-45c0-998d-ed2a7a10c452" providerId="AD" clId="Web-{E3A5CE15-0116-40A0-8BEA-FEB0392D6A28}" dt="2022-03-21T17:35:10.548" v="38"/>
          <ac:spMkLst>
            <pc:docMk/>
            <pc:sldMk cId="3400627958" sldId="258"/>
            <ac:spMk id="41" creationId="{CB73C468-D875-4A8E-A540-E43BF8232DD4}"/>
          </ac:spMkLst>
        </pc:spChg>
        <pc:spChg chg="add del">
          <ac:chgData name="Ayush Kumar" userId="S::ayush.kumar2021@vitstudent.ac.in::72e27817-e600-45c0-998d-ed2a7a10c452" providerId="AD" clId="Web-{E3A5CE15-0116-40A0-8BEA-FEB0392D6A28}" dt="2022-03-21T17:35:10.548" v="38"/>
          <ac:spMkLst>
            <pc:docMk/>
            <pc:sldMk cId="3400627958" sldId="258"/>
            <ac:spMk id="42" creationId="{B4734F2F-19FC-4D35-9BDE-5CEAD57D9B55}"/>
          </ac:spMkLst>
        </pc:spChg>
        <pc:spChg chg="add del">
          <ac:chgData name="Ayush Kumar" userId="S::ayush.kumar2021@vitstudent.ac.in::72e27817-e600-45c0-998d-ed2a7a10c452" providerId="AD" clId="Web-{E3A5CE15-0116-40A0-8BEA-FEB0392D6A28}" dt="2022-03-21T17:35:10.548" v="38"/>
          <ac:spMkLst>
            <pc:docMk/>
            <pc:sldMk cId="3400627958" sldId="258"/>
            <ac:spMk id="43" creationId="{D97A8A26-FD96-4968-A34A-727382AC7E46}"/>
          </ac:spMkLst>
        </pc:spChg>
        <pc:spChg chg="add del">
          <ac:chgData name="Ayush Kumar" userId="S::ayush.kumar2021@vitstudent.ac.in::72e27817-e600-45c0-998d-ed2a7a10c452" providerId="AD" clId="Web-{E3A5CE15-0116-40A0-8BEA-FEB0392D6A28}" dt="2022-03-21T17:34:58.595" v="31"/>
          <ac:spMkLst>
            <pc:docMk/>
            <pc:sldMk cId="3400627958" sldId="258"/>
            <ac:spMk id="52" creationId="{0CDA5809-5664-4520-ADC8-6959936A11B1}"/>
          </ac:spMkLst>
        </pc:spChg>
        <pc:spChg chg="add del">
          <ac:chgData name="Ayush Kumar" userId="S::ayush.kumar2021@vitstudent.ac.in::72e27817-e600-45c0-998d-ed2a7a10c452" providerId="AD" clId="Web-{E3A5CE15-0116-40A0-8BEA-FEB0392D6A28}" dt="2022-03-21T17:34:58.595" v="31"/>
          <ac:spMkLst>
            <pc:docMk/>
            <pc:sldMk cId="3400627958" sldId="258"/>
            <ac:spMk id="54" creationId="{D4C54414-6E76-4C63-9BDF-ED19F3B331E7}"/>
          </ac:spMkLst>
        </pc:spChg>
        <pc:spChg chg="add del">
          <ac:chgData name="Ayush Kumar" userId="S::ayush.kumar2021@vitstudent.ac.in::72e27817-e600-45c0-998d-ed2a7a10c452" providerId="AD" clId="Web-{E3A5CE15-0116-40A0-8BEA-FEB0392D6A28}" dt="2022-03-21T17:35:01.517" v="33"/>
          <ac:spMkLst>
            <pc:docMk/>
            <pc:sldMk cId="3400627958" sldId="258"/>
            <ac:spMk id="56" creationId="{628FBD9F-3B86-4C98-8F77-383320737739}"/>
          </ac:spMkLst>
        </pc:spChg>
        <pc:spChg chg="add del">
          <ac:chgData name="Ayush Kumar" userId="S::ayush.kumar2021@vitstudent.ac.in::72e27817-e600-45c0-998d-ed2a7a10c452" providerId="AD" clId="Web-{E3A5CE15-0116-40A0-8BEA-FEB0392D6A28}" dt="2022-03-21T17:35:01.517" v="33"/>
          <ac:spMkLst>
            <pc:docMk/>
            <pc:sldMk cId="3400627958" sldId="258"/>
            <ac:spMk id="58" creationId="{5D213B41-AC9B-4E61-BEED-FF4C168A8942}"/>
          </ac:spMkLst>
        </pc:spChg>
        <pc:spChg chg="add del">
          <ac:chgData name="Ayush Kumar" userId="S::ayush.kumar2021@vitstudent.ac.in::72e27817-e600-45c0-998d-ed2a7a10c452" providerId="AD" clId="Web-{E3A5CE15-0116-40A0-8BEA-FEB0392D6A28}" dt="2022-03-21T17:35:01.517" v="33"/>
          <ac:spMkLst>
            <pc:docMk/>
            <pc:sldMk cId="3400627958" sldId="258"/>
            <ac:spMk id="59" creationId="{D8BB75D5-93A7-4EC9-A2FB-DCBDE6DE3008}"/>
          </ac:spMkLst>
        </pc:spChg>
        <pc:spChg chg="add">
          <ac:chgData name="Ayush Kumar" userId="S::ayush.kumar2021@vitstudent.ac.in::72e27817-e600-45c0-998d-ed2a7a10c452" providerId="AD" clId="Web-{E3A5CE15-0116-40A0-8BEA-FEB0392D6A28}" dt="2022-03-21T17:35:10.548" v="38"/>
          <ac:spMkLst>
            <pc:docMk/>
            <pc:sldMk cId="3400627958" sldId="258"/>
            <ac:spMk id="66" creationId="{A77A6167-FCC5-49E8-B280-CECAF151ED9F}"/>
          </ac:spMkLst>
        </pc:spChg>
        <pc:spChg chg="add">
          <ac:chgData name="Ayush Kumar" userId="S::ayush.kumar2021@vitstudent.ac.in::72e27817-e600-45c0-998d-ed2a7a10c452" providerId="AD" clId="Web-{E3A5CE15-0116-40A0-8BEA-FEB0392D6A28}" dt="2022-03-21T17:35:10.548" v="38"/>
          <ac:spMkLst>
            <pc:docMk/>
            <pc:sldMk cId="3400627958" sldId="258"/>
            <ac:spMk id="67" creationId="{F84046EA-4273-437E-9DE5-5AEE713C35E2}"/>
          </ac:spMkLst>
        </pc:spChg>
        <pc:grpChg chg="add del">
          <ac:chgData name="Ayush Kumar" userId="S::ayush.kumar2021@vitstudent.ac.in::72e27817-e600-45c0-998d-ed2a7a10c452" providerId="AD" clId="Web-{E3A5CE15-0116-40A0-8BEA-FEB0392D6A28}" dt="2022-03-21T17:33:32.001" v="20"/>
          <ac:grpSpMkLst>
            <pc:docMk/>
            <pc:sldMk cId="3400627958" sldId="258"/>
            <ac:grpSpMk id="8" creationId="{449BC34D-9C23-4D6D-8213-1F471AF85B3F}"/>
          </ac:grpSpMkLst>
        </pc:grpChg>
        <pc:grpChg chg="add del">
          <ac:chgData name="Ayush Kumar" userId="S::ayush.kumar2021@vitstudent.ac.in::72e27817-e600-45c0-998d-ed2a7a10c452" providerId="AD" clId="Web-{E3A5CE15-0116-40A0-8BEA-FEB0392D6A28}" dt="2022-03-21T17:33:36.158" v="22"/>
          <ac:grpSpMkLst>
            <pc:docMk/>
            <pc:sldMk cId="3400627958" sldId="258"/>
            <ac:grpSpMk id="18" creationId="{449BC34D-9C23-4D6D-8213-1F471AF85B3F}"/>
          </ac:grpSpMkLst>
        </pc:grpChg>
        <pc:grpChg chg="add del">
          <ac:chgData name="Ayush Kumar" userId="S::ayush.kumar2021@vitstudent.ac.in::72e27817-e600-45c0-998d-ed2a7a10c452" providerId="AD" clId="Web-{E3A5CE15-0116-40A0-8BEA-FEB0392D6A28}" dt="2022-03-21T17:33:40.611" v="24"/>
          <ac:grpSpMkLst>
            <pc:docMk/>
            <pc:sldMk cId="3400627958" sldId="258"/>
            <ac:grpSpMk id="27" creationId="{449BC34D-9C23-4D6D-8213-1F471AF85B3F}"/>
          </ac:grpSpMkLst>
        </pc:grpChg>
        <pc:grpChg chg="add del">
          <ac:chgData name="Ayush Kumar" userId="S::ayush.kumar2021@vitstudent.ac.in::72e27817-e600-45c0-998d-ed2a7a10c452" providerId="AD" clId="Web-{E3A5CE15-0116-40A0-8BEA-FEB0392D6A28}" dt="2022-03-21T17:33:46.892" v="26"/>
          <ac:grpSpMkLst>
            <pc:docMk/>
            <pc:sldMk cId="3400627958" sldId="258"/>
            <ac:grpSpMk id="33" creationId="{449BC34D-9C23-4D6D-8213-1F471AF85B3F}"/>
          </ac:grpSpMkLst>
        </pc:grpChg>
        <pc:grpChg chg="add del">
          <ac:chgData name="Ayush Kumar" userId="S::ayush.kumar2021@vitstudent.ac.in::72e27817-e600-45c0-998d-ed2a7a10c452" providerId="AD" clId="Web-{E3A5CE15-0116-40A0-8BEA-FEB0392D6A28}" dt="2022-03-21T17:33:49.751" v="28"/>
          <ac:grpSpMkLst>
            <pc:docMk/>
            <pc:sldMk cId="3400627958" sldId="258"/>
            <ac:grpSpMk id="35" creationId="{449BC34D-9C23-4D6D-8213-1F471AF85B3F}"/>
          </ac:grpSpMkLst>
        </pc:grpChg>
        <pc:grpChg chg="add del">
          <ac:chgData name="Ayush Kumar" userId="S::ayush.kumar2021@vitstudent.ac.in::72e27817-e600-45c0-998d-ed2a7a10c452" providerId="AD" clId="Web-{E3A5CE15-0116-40A0-8BEA-FEB0392D6A28}" dt="2022-03-21T17:35:10.548" v="38"/>
          <ac:grpSpMkLst>
            <pc:docMk/>
            <pc:sldMk cId="3400627958" sldId="258"/>
            <ac:grpSpMk id="40" creationId="{449BC34D-9C23-4D6D-8213-1F471AF85B3F}"/>
          </ac:grpSpMkLst>
        </pc:grpChg>
        <pc:grpChg chg="add del">
          <ac:chgData name="Ayush Kumar" userId="S::ayush.kumar2021@vitstudent.ac.in::72e27817-e600-45c0-998d-ed2a7a10c452" providerId="AD" clId="Web-{E3A5CE15-0116-40A0-8BEA-FEB0392D6A28}" dt="2022-03-21T17:34:58.595" v="31"/>
          <ac:grpSpMkLst>
            <pc:docMk/>
            <pc:sldMk cId="3400627958" sldId="258"/>
            <ac:grpSpMk id="48" creationId="{449BC34D-9C23-4D6D-8213-1F471AF85B3F}"/>
          </ac:grpSpMkLst>
        </pc:grpChg>
        <pc:grpChg chg="add del">
          <ac:chgData name="Ayush Kumar" userId="S::ayush.kumar2021@vitstudent.ac.in::72e27817-e600-45c0-998d-ed2a7a10c452" providerId="AD" clId="Web-{E3A5CE15-0116-40A0-8BEA-FEB0392D6A28}" dt="2022-03-21T17:35:01.517" v="33"/>
          <ac:grpSpMkLst>
            <pc:docMk/>
            <pc:sldMk cId="3400627958" sldId="258"/>
            <ac:grpSpMk id="57" creationId="{449BC34D-9C23-4D6D-8213-1F471AF85B3F}"/>
          </ac:grpSpMkLst>
        </pc:grpChg>
        <pc:grpChg chg="add del">
          <ac:chgData name="Ayush Kumar" userId="S::ayush.kumar2021@vitstudent.ac.in::72e27817-e600-45c0-998d-ed2a7a10c452" providerId="AD" clId="Web-{E3A5CE15-0116-40A0-8BEA-FEB0392D6A28}" dt="2022-03-21T17:35:06.407" v="35"/>
          <ac:grpSpMkLst>
            <pc:docMk/>
            <pc:sldMk cId="3400627958" sldId="258"/>
            <ac:grpSpMk id="61" creationId="{9D9D6BF1-DFF2-4526-9D13-BF339D8C4163}"/>
          </ac:grpSpMkLst>
        </pc:grpChg>
        <pc:grpChg chg="add del">
          <ac:chgData name="Ayush Kumar" userId="S::ayush.kumar2021@vitstudent.ac.in::72e27817-e600-45c0-998d-ed2a7a10c452" providerId="AD" clId="Web-{E3A5CE15-0116-40A0-8BEA-FEB0392D6A28}" dt="2022-03-21T17:35:10.532" v="37"/>
          <ac:grpSpMkLst>
            <pc:docMk/>
            <pc:sldMk cId="3400627958" sldId="258"/>
            <ac:grpSpMk id="63" creationId="{9D9D6BF1-DFF2-4526-9D13-BF339D8C4163}"/>
          </ac:grpSpMkLst>
        </pc:grpChg>
        <pc:grpChg chg="add">
          <ac:chgData name="Ayush Kumar" userId="S::ayush.kumar2021@vitstudent.ac.in::72e27817-e600-45c0-998d-ed2a7a10c452" providerId="AD" clId="Web-{E3A5CE15-0116-40A0-8BEA-FEB0392D6A28}" dt="2022-03-21T17:35:10.548" v="38"/>
          <ac:grpSpMkLst>
            <pc:docMk/>
            <pc:sldMk cId="3400627958" sldId="258"/>
            <ac:grpSpMk id="65" creationId="{9D9D6BF1-DFF2-4526-9D13-BF339D8C4163}"/>
          </ac:grpSpMkLst>
        </pc:grpChg>
        <pc:picChg chg="mod">
          <ac:chgData name="Ayush Kumar" userId="S::ayush.kumar2021@vitstudent.ac.in::72e27817-e600-45c0-998d-ed2a7a10c452" providerId="AD" clId="Web-{E3A5CE15-0116-40A0-8BEA-FEB0392D6A28}" dt="2022-03-21T17:35:10.548" v="38"/>
          <ac:picMkLst>
            <pc:docMk/>
            <pc:sldMk cId="3400627958" sldId="258"/>
            <ac:picMk id="3" creationId="{90A89C87-F3BA-CC27-7BEE-C8BAC00F0792}"/>
          </ac:picMkLst>
        </pc:picChg>
      </pc:sldChg>
      <pc:sldChg chg="addSp delSp modSp">
        <pc:chgData name="Ayush Kumar" userId="S::ayush.kumar2021@vitstudent.ac.in::72e27817-e600-45c0-998d-ed2a7a10c452" providerId="AD" clId="Web-{E3A5CE15-0116-40A0-8BEA-FEB0392D6A28}" dt="2022-03-21T17:39:50.921" v="67"/>
        <pc:sldMkLst>
          <pc:docMk/>
          <pc:sldMk cId="3878764169" sldId="260"/>
        </pc:sldMkLst>
        <pc:spChg chg="mod">
          <ac:chgData name="Ayush Kumar" userId="S::ayush.kumar2021@vitstudent.ac.in::72e27817-e600-45c0-998d-ed2a7a10c452" providerId="AD" clId="Web-{E3A5CE15-0116-40A0-8BEA-FEB0392D6A28}" dt="2022-03-21T17:39:50.921" v="67"/>
          <ac:spMkLst>
            <pc:docMk/>
            <pc:sldMk cId="3878764169" sldId="260"/>
            <ac:spMk id="2" creationId="{9C90494D-556E-476E-AEB4-A0F848654B3C}"/>
          </ac:spMkLst>
        </pc:spChg>
        <pc:spChg chg="mod">
          <ac:chgData name="Ayush Kumar" userId="S::ayush.kumar2021@vitstudent.ac.in::72e27817-e600-45c0-998d-ed2a7a10c452" providerId="AD" clId="Web-{E3A5CE15-0116-40A0-8BEA-FEB0392D6A28}" dt="2022-03-21T17:39:50.921" v="67"/>
          <ac:spMkLst>
            <pc:docMk/>
            <pc:sldMk cId="3878764169" sldId="260"/>
            <ac:spMk id="7" creationId="{2CF68F6B-413D-4169-8749-1095AD259F07}"/>
          </ac:spMkLst>
        </pc:spChg>
        <pc:spChg chg="add del">
          <ac:chgData name="Ayush Kumar" userId="S::ayush.kumar2021@vitstudent.ac.in::72e27817-e600-45c0-998d-ed2a7a10c452" providerId="AD" clId="Web-{E3A5CE15-0116-40A0-8BEA-FEB0392D6A28}" dt="2022-03-21T17:39:50.921" v="67"/>
          <ac:spMkLst>
            <pc:docMk/>
            <pc:sldMk cId="3878764169" sldId="260"/>
            <ac:spMk id="8" creationId="{7C159B63-C56D-4E4E-8B07-40A1346DC926}"/>
          </ac:spMkLst>
        </pc:spChg>
        <pc:spChg chg="add del">
          <ac:chgData name="Ayush Kumar" userId="S::ayush.kumar2021@vitstudent.ac.in::72e27817-e600-45c0-998d-ed2a7a10c452" providerId="AD" clId="Web-{E3A5CE15-0116-40A0-8BEA-FEB0392D6A28}" dt="2022-03-21T17:39:50.921" v="67"/>
          <ac:spMkLst>
            <pc:docMk/>
            <pc:sldMk cId="3878764169" sldId="260"/>
            <ac:spMk id="10" creationId="{27DEF201-077E-444A-A3F0-66E14253572F}"/>
          </ac:spMkLst>
        </pc:spChg>
        <pc:spChg chg="add del">
          <ac:chgData name="Ayush Kumar" userId="S::ayush.kumar2021@vitstudent.ac.in::72e27817-e600-45c0-998d-ed2a7a10c452" providerId="AD" clId="Web-{E3A5CE15-0116-40A0-8BEA-FEB0392D6A28}" dt="2022-03-21T17:39:50.921" v="66"/>
          <ac:spMkLst>
            <pc:docMk/>
            <pc:sldMk cId="3878764169" sldId="260"/>
            <ac:spMk id="15" creationId="{3362DFFC-4DCC-48EE-B781-94D04B95F1E8}"/>
          </ac:spMkLst>
        </pc:spChg>
        <pc:spChg chg="add del">
          <ac:chgData name="Ayush Kumar" userId="S::ayush.kumar2021@vitstudent.ac.in::72e27817-e600-45c0-998d-ed2a7a10c452" providerId="AD" clId="Web-{E3A5CE15-0116-40A0-8BEA-FEB0392D6A28}" dt="2022-03-21T17:39:50.921" v="66"/>
          <ac:spMkLst>
            <pc:docMk/>
            <pc:sldMk cId="3878764169" sldId="260"/>
            <ac:spMk id="17" creationId="{18B8B265-E68C-4B64-9238-781F0102C57B}"/>
          </ac:spMkLst>
        </pc:spChg>
        <pc:spChg chg="add">
          <ac:chgData name="Ayush Kumar" userId="S::ayush.kumar2021@vitstudent.ac.in::72e27817-e600-45c0-998d-ed2a7a10c452" providerId="AD" clId="Web-{E3A5CE15-0116-40A0-8BEA-FEB0392D6A28}" dt="2022-03-21T17:39:50.921" v="67"/>
          <ac:spMkLst>
            <pc:docMk/>
            <pc:sldMk cId="3878764169" sldId="260"/>
            <ac:spMk id="19" creationId="{72171013-D973-4187-9CF2-EE098EEF8194}"/>
          </ac:spMkLst>
        </pc:spChg>
        <pc:spChg chg="add">
          <ac:chgData name="Ayush Kumar" userId="S::ayush.kumar2021@vitstudent.ac.in::72e27817-e600-45c0-998d-ed2a7a10c452" providerId="AD" clId="Web-{E3A5CE15-0116-40A0-8BEA-FEB0392D6A28}" dt="2022-03-21T17:39:50.921" v="67"/>
          <ac:spMkLst>
            <pc:docMk/>
            <pc:sldMk cId="3878764169" sldId="260"/>
            <ac:spMk id="20" creationId="{32812C54-7AEF-4ABB-826E-221F51CB0F30}"/>
          </ac:spMkLst>
        </pc:spChg>
        <pc:spChg chg="add">
          <ac:chgData name="Ayush Kumar" userId="S::ayush.kumar2021@vitstudent.ac.in::72e27817-e600-45c0-998d-ed2a7a10c452" providerId="AD" clId="Web-{E3A5CE15-0116-40A0-8BEA-FEB0392D6A28}" dt="2022-03-21T17:39:50.921" v="67"/>
          <ac:spMkLst>
            <pc:docMk/>
            <pc:sldMk cId="3878764169" sldId="260"/>
            <ac:spMk id="21" creationId="{891F40E4-8A76-44CF-91EC-907367352626}"/>
          </ac:spMkLst>
        </pc:spChg>
      </pc:sldChg>
      <pc:sldChg chg="addSp delSp modSp mod setBg">
        <pc:chgData name="Ayush Kumar" userId="S::ayush.kumar2021@vitstudent.ac.in::72e27817-e600-45c0-998d-ed2a7a10c452" providerId="AD" clId="Web-{E3A5CE15-0116-40A0-8BEA-FEB0392D6A28}" dt="2022-03-21T17:40:46.671" v="76"/>
        <pc:sldMkLst>
          <pc:docMk/>
          <pc:sldMk cId="2518934263" sldId="262"/>
        </pc:sldMkLst>
        <pc:spChg chg="mod">
          <ac:chgData name="Ayush Kumar" userId="S::ayush.kumar2021@vitstudent.ac.in::72e27817-e600-45c0-998d-ed2a7a10c452" providerId="AD" clId="Web-{E3A5CE15-0116-40A0-8BEA-FEB0392D6A28}" dt="2022-03-21T17:40:46.671" v="76"/>
          <ac:spMkLst>
            <pc:docMk/>
            <pc:sldMk cId="2518934263" sldId="262"/>
            <ac:spMk id="2" creationId="{38314D88-8812-426C-AE72-19709CC8C30F}"/>
          </ac:spMkLst>
        </pc:spChg>
        <pc:spChg chg="mod">
          <ac:chgData name="Ayush Kumar" userId="S::ayush.kumar2021@vitstudent.ac.in::72e27817-e600-45c0-998d-ed2a7a10c452" providerId="AD" clId="Web-{E3A5CE15-0116-40A0-8BEA-FEB0392D6A28}" dt="2022-03-21T17:40:46.671" v="76"/>
          <ac:spMkLst>
            <pc:docMk/>
            <pc:sldMk cId="2518934263" sldId="262"/>
            <ac:spMk id="3" creationId="{831E587E-575D-44B0-BFDC-AFAD8DBDFD2C}"/>
          </ac:spMkLst>
        </pc:spChg>
        <pc:spChg chg="add del">
          <ac:chgData name="Ayush Kumar" userId="S::ayush.kumar2021@vitstudent.ac.in::72e27817-e600-45c0-998d-ed2a7a10c452" providerId="AD" clId="Web-{E3A5CE15-0116-40A0-8BEA-FEB0392D6A28}" dt="2022-03-21T17:40:46.671" v="76"/>
          <ac:spMkLst>
            <pc:docMk/>
            <pc:sldMk cId="2518934263" sldId="262"/>
            <ac:spMk id="5" creationId="{32812C54-7AEF-4ABB-826E-221F51CB0F30}"/>
          </ac:spMkLst>
        </pc:spChg>
        <pc:spChg chg="add del">
          <ac:chgData name="Ayush Kumar" userId="S::ayush.kumar2021@vitstudent.ac.in::72e27817-e600-45c0-998d-ed2a7a10c452" providerId="AD" clId="Web-{E3A5CE15-0116-40A0-8BEA-FEB0392D6A28}" dt="2022-03-21T17:40:46.671" v="76"/>
          <ac:spMkLst>
            <pc:docMk/>
            <pc:sldMk cId="2518934263" sldId="262"/>
            <ac:spMk id="6" creationId="{891F40E4-8A76-44CF-91EC-907367352626}"/>
          </ac:spMkLst>
        </pc:spChg>
        <pc:spChg chg="add del">
          <ac:chgData name="Ayush Kumar" userId="S::ayush.kumar2021@vitstudent.ac.in::72e27817-e600-45c0-998d-ed2a7a10c452" providerId="AD" clId="Web-{E3A5CE15-0116-40A0-8BEA-FEB0392D6A28}" dt="2022-03-21T17:40:46.671" v="76"/>
          <ac:spMkLst>
            <pc:docMk/>
            <pc:sldMk cId="2518934263" sldId="262"/>
            <ac:spMk id="7" creationId="{72171013-D973-4187-9CF2-EE098EEF8194}"/>
          </ac:spMkLst>
        </pc:spChg>
        <pc:spChg chg="add del">
          <ac:chgData name="Ayush Kumar" userId="S::ayush.kumar2021@vitstudent.ac.in::72e27817-e600-45c0-998d-ed2a7a10c452" providerId="AD" clId="Web-{E3A5CE15-0116-40A0-8BEA-FEB0392D6A28}" dt="2022-03-21T17:32:16.924" v="1"/>
          <ac:spMkLst>
            <pc:docMk/>
            <pc:sldMk cId="2518934263" sldId="262"/>
            <ac:spMk id="8" creationId="{3362DFFC-4DCC-48EE-B781-94D04B95F1E8}"/>
          </ac:spMkLst>
        </pc:spChg>
        <pc:spChg chg="add del">
          <ac:chgData name="Ayush Kumar" userId="S::ayush.kumar2021@vitstudent.ac.in::72e27817-e600-45c0-998d-ed2a7a10c452" providerId="AD" clId="Web-{E3A5CE15-0116-40A0-8BEA-FEB0392D6A28}" dt="2022-03-21T17:32:16.924" v="1"/>
          <ac:spMkLst>
            <pc:docMk/>
            <pc:sldMk cId="2518934263" sldId="262"/>
            <ac:spMk id="10" creationId="{18B8B265-E68C-4B64-9238-781F0102C57B}"/>
          </ac:spMkLst>
        </pc:spChg>
        <pc:spChg chg="add del">
          <ac:chgData name="Ayush Kumar" userId="S::ayush.kumar2021@vitstudent.ac.in::72e27817-e600-45c0-998d-ed2a7a10c452" providerId="AD" clId="Web-{E3A5CE15-0116-40A0-8BEA-FEB0392D6A28}" dt="2022-03-21T17:32:19.861" v="3"/>
          <ac:spMkLst>
            <pc:docMk/>
            <pc:sldMk cId="2518934263" sldId="262"/>
            <ac:spMk id="12" creationId="{7C159B63-C56D-4E4E-8B07-40A1346DC926}"/>
          </ac:spMkLst>
        </pc:spChg>
        <pc:spChg chg="add del">
          <ac:chgData name="Ayush Kumar" userId="S::ayush.kumar2021@vitstudent.ac.in::72e27817-e600-45c0-998d-ed2a7a10c452" providerId="AD" clId="Web-{E3A5CE15-0116-40A0-8BEA-FEB0392D6A28}" dt="2022-03-21T17:32:19.861" v="3"/>
          <ac:spMkLst>
            <pc:docMk/>
            <pc:sldMk cId="2518934263" sldId="262"/>
            <ac:spMk id="13" creationId="{27DEF201-077E-444A-A3F0-66E14253572F}"/>
          </ac:spMkLst>
        </pc:spChg>
        <pc:spChg chg="add del">
          <ac:chgData name="Ayush Kumar" userId="S::ayush.kumar2021@vitstudent.ac.in::72e27817-e600-45c0-998d-ed2a7a10c452" providerId="AD" clId="Web-{E3A5CE15-0116-40A0-8BEA-FEB0392D6A28}" dt="2022-03-21T17:32:26.080" v="7"/>
          <ac:spMkLst>
            <pc:docMk/>
            <pc:sldMk cId="2518934263" sldId="262"/>
            <ac:spMk id="14" creationId="{A3F67AAC-C977-4759-A5C8-6BC998F963D3}"/>
          </ac:spMkLst>
        </pc:spChg>
        <pc:spChg chg="add del">
          <ac:chgData name="Ayush Kumar" userId="S::ayush.kumar2021@vitstudent.ac.in::72e27817-e600-45c0-998d-ed2a7a10c452" providerId="AD" clId="Web-{E3A5CE15-0116-40A0-8BEA-FEB0392D6A28}" dt="2022-03-21T17:32:22.908" v="5"/>
          <ac:spMkLst>
            <pc:docMk/>
            <pc:sldMk cId="2518934263" sldId="262"/>
            <ac:spMk id="15" creationId="{32812C54-7AEF-4ABB-826E-221F51CB0F30}"/>
          </ac:spMkLst>
        </pc:spChg>
        <pc:spChg chg="add del">
          <ac:chgData name="Ayush Kumar" userId="S::ayush.kumar2021@vitstudent.ac.in::72e27817-e600-45c0-998d-ed2a7a10c452" providerId="AD" clId="Web-{E3A5CE15-0116-40A0-8BEA-FEB0392D6A28}" dt="2022-03-21T17:32:22.908" v="5"/>
          <ac:spMkLst>
            <pc:docMk/>
            <pc:sldMk cId="2518934263" sldId="262"/>
            <ac:spMk id="16" creationId="{891F40E4-8A76-44CF-91EC-907367352626}"/>
          </ac:spMkLst>
        </pc:spChg>
        <pc:spChg chg="add del">
          <ac:chgData name="Ayush Kumar" userId="S::ayush.kumar2021@vitstudent.ac.in::72e27817-e600-45c0-998d-ed2a7a10c452" providerId="AD" clId="Web-{E3A5CE15-0116-40A0-8BEA-FEB0392D6A28}" dt="2022-03-21T17:32:22.908" v="5"/>
          <ac:spMkLst>
            <pc:docMk/>
            <pc:sldMk cId="2518934263" sldId="262"/>
            <ac:spMk id="17" creationId="{72171013-D973-4187-9CF2-EE098EEF8194}"/>
          </ac:spMkLst>
        </pc:spChg>
        <pc:spChg chg="add del">
          <ac:chgData name="Ayush Kumar" userId="S::ayush.kumar2021@vitstudent.ac.in::72e27817-e600-45c0-998d-ed2a7a10c452" providerId="AD" clId="Web-{E3A5CE15-0116-40A0-8BEA-FEB0392D6A28}" dt="2022-03-21T17:32:26.080" v="7"/>
          <ac:spMkLst>
            <pc:docMk/>
            <pc:sldMk cId="2518934263" sldId="262"/>
            <ac:spMk id="19" creationId="{BA75F4A0-FEAF-4F1B-9C48-7688BF9D4148}"/>
          </ac:spMkLst>
        </pc:spChg>
        <pc:spChg chg="add del">
          <ac:chgData name="Ayush Kumar" userId="S::ayush.kumar2021@vitstudent.ac.in::72e27817-e600-45c0-998d-ed2a7a10c452" providerId="AD" clId="Web-{E3A5CE15-0116-40A0-8BEA-FEB0392D6A28}" dt="2022-03-21T17:32:26.080" v="7"/>
          <ac:spMkLst>
            <pc:docMk/>
            <pc:sldMk cId="2518934263" sldId="262"/>
            <ac:spMk id="20" creationId="{F1EC79F3-0DE6-47BA-9C5C-039C54F4AC27}"/>
          </ac:spMkLst>
        </pc:spChg>
        <pc:spChg chg="add del">
          <ac:chgData name="Ayush Kumar" userId="S::ayush.kumar2021@vitstudent.ac.in::72e27817-e600-45c0-998d-ed2a7a10c452" providerId="AD" clId="Web-{E3A5CE15-0116-40A0-8BEA-FEB0392D6A28}" dt="2022-03-21T17:32:26.080" v="7"/>
          <ac:spMkLst>
            <pc:docMk/>
            <pc:sldMk cId="2518934263" sldId="262"/>
            <ac:spMk id="21" creationId="{C86C2B07-2A41-4CB1-9C51-F037AF41765C}"/>
          </ac:spMkLst>
        </pc:spChg>
        <pc:spChg chg="add del">
          <ac:chgData name="Ayush Kumar" userId="S::ayush.kumar2021@vitstudent.ac.in::72e27817-e600-45c0-998d-ed2a7a10c452" providerId="AD" clId="Web-{E3A5CE15-0116-40A0-8BEA-FEB0392D6A28}" dt="2022-03-21T17:32:32.299" v="9"/>
          <ac:spMkLst>
            <pc:docMk/>
            <pc:sldMk cId="2518934263" sldId="262"/>
            <ac:spMk id="23" creationId="{450E2206-E8AA-4BAF-B011-EDB32E45DF9F}"/>
          </ac:spMkLst>
        </pc:spChg>
        <pc:spChg chg="add del">
          <ac:chgData name="Ayush Kumar" userId="S::ayush.kumar2021@vitstudent.ac.in::72e27817-e600-45c0-998d-ed2a7a10c452" providerId="AD" clId="Web-{E3A5CE15-0116-40A0-8BEA-FEB0392D6A28}" dt="2022-03-21T17:32:32.299" v="9"/>
          <ac:spMkLst>
            <pc:docMk/>
            <pc:sldMk cId="2518934263" sldId="262"/>
            <ac:spMk id="24" creationId="{7E0CB0BD-5B6D-409A-BAF7-F97D58CB1EFC}"/>
          </ac:spMkLst>
        </pc:spChg>
        <pc:spChg chg="add del">
          <ac:chgData name="Ayush Kumar" userId="S::ayush.kumar2021@vitstudent.ac.in::72e27817-e600-45c0-998d-ed2a7a10c452" providerId="AD" clId="Web-{E3A5CE15-0116-40A0-8BEA-FEB0392D6A28}" dt="2022-03-21T17:32:36.627" v="11"/>
          <ac:spMkLst>
            <pc:docMk/>
            <pc:sldMk cId="2518934263" sldId="262"/>
            <ac:spMk id="26" creationId="{7C159B63-C56D-4E4E-8B07-40A1346DC926}"/>
          </ac:spMkLst>
        </pc:spChg>
        <pc:spChg chg="add del">
          <ac:chgData name="Ayush Kumar" userId="S::ayush.kumar2021@vitstudent.ac.in::72e27817-e600-45c0-998d-ed2a7a10c452" providerId="AD" clId="Web-{E3A5CE15-0116-40A0-8BEA-FEB0392D6A28}" dt="2022-03-21T17:32:36.627" v="11"/>
          <ac:spMkLst>
            <pc:docMk/>
            <pc:sldMk cId="2518934263" sldId="262"/>
            <ac:spMk id="27" creationId="{27DEF201-077E-444A-A3F0-66E14253572F}"/>
          </ac:spMkLst>
        </pc:spChg>
      </pc:sldChg>
      <pc:sldChg chg="addSp delSp modSp">
        <pc:chgData name="Ayush Kumar" userId="S::ayush.kumar2021@vitstudent.ac.in::72e27817-e600-45c0-998d-ed2a7a10c452" providerId="AD" clId="Web-{E3A5CE15-0116-40A0-8BEA-FEB0392D6A28}" dt="2022-03-21T17:35:42.001" v="41"/>
        <pc:sldMkLst>
          <pc:docMk/>
          <pc:sldMk cId="2424879579" sldId="264"/>
        </pc:sldMkLst>
        <pc:spChg chg="mod">
          <ac:chgData name="Ayush Kumar" userId="S::ayush.kumar2021@vitstudent.ac.in::72e27817-e600-45c0-998d-ed2a7a10c452" providerId="AD" clId="Web-{E3A5CE15-0116-40A0-8BEA-FEB0392D6A28}" dt="2022-03-21T17:35:42.001" v="41"/>
          <ac:spMkLst>
            <pc:docMk/>
            <pc:sldMk cId="2424879579" sldId="264"/>
            <ac:spMk id="2" creationId="{35B7B725-DED2-4BFE-8A3B-E7A3C107BA30}"/>
          </ac:spMkLst>
        </pc:spChg>
        <pc:spChg chg="add del">
          <ac:chgData name="Ayush Kumar" userId="S::ayush.kumar2021@vitstudent.ac.in::72e27817-e600-45c0-998d-ed2a7a10c452" providerId="AD" clId="Web-{E3A5CE15-0116-40A0-8BEA-FEB0392D6A28}" dt="2022-03-21T17:35:42.001" v="41"/>
          <ac:spMkLst>
            <pc:docMk/>
            <pc:sldMk cId="2424879579" sldId="264"/>
            <ac:spMk id="75" creationId="{7BB74091-09FE-44AF-8325-7FE6E175F727}"/>
          </ac:spMkLst>
        </pc:spChg>
        <pc:spChg chg="add del">
          <ac:chgData name="Ayush Kumar" userId="S::ayush.kumar2021@vitstudent.ac.in::72e27817-e600-45c0-998d-ed2a7a10c452" providerId="AD" clId="Web-{E3A5CE15-0116-40A0-8BEA-FEB0392D6A28}" dt="2022-03-21T17:35:42.001" v="41"/>
          <ac:spMkLst>
            <pc:docMk/>
            <pc:sldMk cId="2424879579" sldId="264"/>
            <ac:spMk id="77" creationId="{0F30CCEB-94C4-4F72-BA5A-9CEA853022DA}"/>
          </ac:spMkLst>
        </pc:spChg>
        <pc:spChg chg="add del">
          <ac:chgData name="Ayush Kumar" userId="S::ayush.kumar2021@vitstudent.ac.in::72e27817-e600-45c0-998d-ed2a7a10c452" providerId="AD" clId="Web-{E3A5CE15-0116-40A0-8BEA-FEB0392D6A28}" dt="2022-03-21T17:35:42.001" v="41"/>
          <ac:spMkLst>
            <pc:docMk/>
            <pc:sldMk cId="2424879579" sldId="264"/>
            <ac:spMk id="79" creationId="{0DE1A94F-CC8B-4954-97A7-ADD4F300D647}"/>
          </ac:spMkLst>
        </pc:spChg>
        <pc:grpChg chg="add del">
          <ac:chgData name="Ayush Kumar" userId="S::ayush.kumar2021@vitstudent.ac.in::72e27817-e600-45c0-998d-ed2a7a10c452" providerId="AD" clId="Web-{E3A5CE15-0116-40A0-8BEA-FEB0392D6A28}" dt="2022-03-21T17:35:42.001" v="41"/>
          <ac:grpSpMkLst>
            <pc:docMk/>
            <pc:sldMk cId="2424879579" sldId="264"/>
            <ac:grpSpMk id="71" creationId="{9D9D6BF1-DFF2-4526-9D13-BF339D8C4163}"/>
          </ac:grpSpMkLst>
        </pc:grpChg>
        <pc:picChg chg="mod">
          <ac:chgData name="Ayush Kumar" userId="S::ayush.kumar2021@vitstudent.ac.in::72e27817-e600-45c0-998d-ed2a7a10c452" providerId="AD" clId="Web-{E3A5CE15-0116-40A0-8BEA-FEB0392D6A28}" dt="2022-03-21T17:35:42.001" v="41"/>
          <ac:picMkLst>
            <pc:docMk/>
            <pc:sldMk cId="2424879579" sldId="264"/>
            <ac:picMk id="1026" creationId="{46CF64DA-82A2-46C0-9D4F-7E8C71E96529}"/>
          </ac:picMkLst>
        </pc:picChg>
      </pc:sldChg>
      <pc:sldChg chg="addSp delSp modSp mod addAnim delAnim setClrOvrMap">
        <pc:chgData name="Ayush Kumar" userId="S::ayush.kumar2021@vitstudent.ac.in::72e27817-e600-45c0-998d-ed2a7a10c452" providerId="AD" clId="Web-{E3A5CE15-0116-40A0-8BEA-FEB0392D6A28}" dt="2022-03-21T17:33:04.470" v="18"/>
        <pc:sldMkLst>
          <pc:docMk/>
          <pc:sldMk cId="2749978760" sldId="267"/>
        </pc:sldMkLst>
        <pc:spChg chg="mod">
          <ac:chgData name="Ayush Kumar" userId="S::ayush.kumar2021@vitstudent.ac.in::72e27817-e600-45c0-998d-ed2a7a10c452" providerId="AD" clId="Web-{E3A5CE15-0116-40A0-8BEA-FEB0392D6A28}" dt="2022-03-21T17:33:04.470" v="18"/>
          <ac:spMkLst>
            <pc:docMk/>
            <pc:sldMk cId="2749978760" sldId="267"/>
            <ac:spMk id="2" creationId="{D978F916-264C-4BB3-98B3-EA2E66FA895F}"/>
          </ac:spMkLst>
        </pc:spChg>
        <pc:spChg chg="add">
          <ac:chgData name="Ayush Kumar" userId="S::ayush.kumar2021@vitstudent.ac.in::72e27817-e600-45c0-998d-ed2a7a10c452" providerId="AD" clId="Web-{E3A5CE15-0116-40A0-8BEA-FEB0392D6A28}" dt="2022-03-21T17:33:04.470" v="18"/>
          <ac:spMkLst>
            <pc:docMk/>
            <pc:sldMk cId="2749978760" sldId="267"/>
            <ac:spMk id="11" creationId="{EC2B4A13-0632-456F-A66A-2D0CDB9D30AE}"/>
          </ac:spMkLst>
        </pc:spChg>
        <pc:spChg chg="add del">
          <ac:chgData name="Ayush Kumar" userId="S::ayush.kumar2021@vitstudent.ac.in::72e27817-e600-45c0-998d-ed2a7a10c452" providerId="AD" clId="Web-{E3A5CE15-0116-40A0-8BEA-FEB0392D6A28}" dt="2022-03-21T17:32:49.236" v="15"/>
          <ac:spMkLst>
            <pc:docMk/>
            <pc:sldMk cId="2749978760" sldId="267"/>
            <ac:spMk id="13" creationId="{0CDA5809-5664-4520-ADC8-6959936A11B1}"/>
          </ac:spMkLst>
        </pc:spChg>
        <pc:spChg chg="add del">
          <ac:chgData name="Ayush Kumar" userId="S::ayush.kumar2021@vitstudent.ac.in::72e27817-e600-45c0-998d-ed2a7a10c452" providerId="AD" clId="Web-{E3A5CE15-0116-40A0-8BEA-FEB0392D6A28}" dt="2022-03-21T17:32:49.236" v="15"/>
          <ac:spMkLst>
            <pc:docMk/>
            <pc:sldMk cId="2749978760" sldId="267"/>
            <ac:spMk id="15" creationId="{D4C54414-6E76-4C63-9BDF-ED19F3B331E7}"/>
          </ac:spMkLst>
        </pc:spChg>
        <pc:spChg chg="add del">
          <ac:chgData name="Ayush Kumar" userId="S::ayush.kumar2021@vitstudent.ac.in::72e27817-e600-45c0-998d-ed2a7a10c452" providerId="AD" clId="Web-{E3A5CE15-0116-40A0-8BEA-FEB0392D6A28}" dt="2022-03-21T17:33:04.455" v="17"/>
          <ac:spMkLst>
            <pc:docMk/>
            <pc:sldMk cId="2749978760" sldId="267"/>
            <ac:spMk id="17" creationId="{A9D08DBA-0326-4C4E-ACFB-576F3ABDD2D0}"/>
          </ac:spMkLst>
        </pc:spChg>
        <pc:spChg chg="add del">
          <ac:chgData name="Ayush Kumar" userId="S::ayush.kumar2021@vitstudent.ac.in::72e27817-e600-45c0-998d-ed2a7a10c452" providerId="AD" clId="Web-{E3A5CE15-0116-40A0-8BEA-FEB0392D6A28}" dt="2022-03-21T17:33:04.455" v="17"/>
          <ac:spMkLst>
            <pc:docMk/>
            <pc:sldMk cId="2749978760" sldId="267"/>
            <ac:spMk id="19" creationId="{1F9A0C1C-8ABC-401B-8FE9-AC9327C4C587}"/>
          </ac:spMkLst>
        </pc:spChg>
        <pc:spChg chg="add del">
          <ac:chgData name="Ayush Kumar" userId="S::ayush.kumar2021@vitstudent.ac.in::72e27817-e600-45c0-998d-ed2a7a10c452" providerId="AD" clId="Web-{E3A5CE15-0116-40A0-8BEA-FEB0392D6A28}" dt="2022-03-21T17:33:04.455" v="17"/>
          <ac:spMkLst>
            <pc:docMk/>
            <pc:sldMk cId="2749978760" sldId="267"/>
            <ac:spMk id="20" creationId="{BA5783C3-2F96-40A7-A24F-30CB07AA3928}"/>
          </ac:spMkLst>
        </pc:spChg>
        <pc:spChg chg="add">
          <ac:chgData name="Ayush Kumar" userId="S::ayush.kumar2021@vitstudent.ac.in::72e27817-e600-45c0-998d-ed2a7a10c452" providerId="AD" clId="Web-{E3A5CE15-0116-40A0-8BEA-FEB0392D6A28}" dt="2022-03-21T17:33:04.470" v="18"/>
          <ac:spMkLst>
            <pc:docMk/>
            <pc:sldMk cId="2749978760" sldId="267"/>
            <ac:spMk id="24" creationId="{1568A552-34C4-41D2-A36B-9E86EC569E10}"/>
          </ac:spMkLst>
        </pc:spChg>
        <pc:spChg chg="add">
          <ac:chgData name="Ayush Kumar" userId="S::ayush.kumar2021@vitstudent.ac.in::72e27817-e600-45c0-998d-ed2a7a10c452" providerId="AD" clId="Web-{E3A5CE15-0116-40A0-8BEA-FEB0392D6A28}" dt="2022-03-21T17:33:04.470" v="18"/>
          <ac:spMkLst>
            <pc:docMk/>
            <pc:sldMk cId="2749978760" sldId="267"/>
            <ac:spMk id="25" creationId="{B8BE655E-142C-41C9-895E-54D55EDDAF85}"/>
          </ac:spMkLst>
        </pc:spChg>
        <pc:spChg chg="add">
          <ac:chgData name="Ayush Kumar" userId="S::ayush.kumar2021@vitstudent.ac.in::72e27817-e600-45c0-998d-ed2a7a10c452" providerId="AD" clId="Web-{E3A5CE15-0116-40A0-8BEA-FEB0392D6A28}" dt="2022-03-21T17:33:04.470" v="18"/>
          <ac:spMkLst>
            <pc:docMk/>
            <pc:sldMk cId="2749978760" sldId="267"/>
            <ac:spMk id="26" creationId="{198CC593-9FF4-46EF-81AE-2D26922F154C}"/>
          </ac:spMkLst>
        </pc:spChg>
        <pc:grpChg chg="add">
          <ac:chgData name="Ayush Kumar" userId="S::ayush.kumar2021@vitstudent.ac.in::72e27817-e600-45c0-998d-ed2a7a10c452" providerId="AD" clId="Web-{E3A5CE15-0116-40A0-8BEA-FEB0392D6A28}" dt="2022-03-21T17:33:04.470" v="18"/>
          <ac:grpSpMkLst>
            <pc:docMk/>
            <pc:sldMk cId="2749978760" sldId="267"/>
            <ac:grpSpMk id="7" creationId="{8C89EA62-F38E-4285-A105-C5E1BD360093}"/>
          </ac:grpSpMkLst>
        </pc:grpChg>
        <pc:grpChg chg="add del">
          <ac:chgData name="Ayush Kumar" userId="S::ayush.kumar2021@vitstudent.ac.in::72e27817-e600-45c0-998d-ed2a7a10c452" providerId="AD" clId="Web-{E3A5CE15-0116-40A0-8BEA-FEB0392D6A28}" dt="2022-03-21T17:32:49.236" v="15"/>
          <ac:grpSpMkLst>
            <pc:docMk/>
            <pc:sldMk cId="2749978760" sldId="267"/>
            <ac:grpSpMk id="9" creationId="{449BC34D-9C23-4D6D-8213-1F471AF85B3F}"/>
          </ac:grpSpMkLst>
        </pc:grpChg>
        <pc:grpChg chg="add del">
          <ac:chgData name="Ayush Kumar" userId="S::ayush.kumar2021@vitstudent.ac.in::72e27817-e600-45c0-998d-ed2a7a10c452" providerId="AD" clId="Web-{E3A5CE15-0116-40A0-8BEA-FEB0392D6A28}" dt="2022-03-21T17:33:04.455" v="17"/>
          <ac:grpSpMkLst>
            <pc:docMk/>
            <pc:sldMk cId="2749978760" sldId="267"/>
            <ac:grpSpMk id="18" creationId="{449BC34D-9C23-4D6D-8213-1F471AF85B3F}"/>
          </ac:grpSpMkLst>
        </pc:grpChg>
        <pc:picChg chg="add del">
          <ac:chgData name="Ayush Kumar" userId="S::ayush.kumar2021@vitstudent.ac.in::72e27817-e600-45c0-998d-ed2a7a10c452" providerId="AD" clId="Web-{E3A5CE15-0116-40A0-8BEA-FEB0392D6A28}" dt="2022-03-21T17:32:49.236" v="15"/>
          <ac:picMkLst>
            <pc:docMk/>
            <pc:sldMk cId="2749978760" sldId="267"/>
            <ac:picMk id="6" creationId="{EF3C998B-0B5B-482A-CE04-736708DE93CB}"/>
          </ac:picMkLst>
        </pc:picChg>
        <pc:picChg chg="add del">
          <ac:chgData name="Ayush Kumar" userId="S::ayush.kumar2021@vitstudent.ac.in::72e27817-e600-45c0-998d-ed2a7a10c452" providerId="AD" clId="Web-{E3A5CE15-0116-40A0-8BEA-FEB0392D6A28}" dt="2022-03-21T17:33:04.455" v="17"/>
          <ac:picMkLst>
            <pc:docMk/>
            <pc:sldMk cId="2749978760" sldId="267"/>
            <ac:picMk id="21" creationId="{B118E9EF-E686-6902-5FDB-52468313C2A0}"/>
          </ac:picMkLst>
        </pc:picChg>
      </pc:sldChg>
      <pc:sldChg chg="addSp delSp modSp mod setBg">
        <pc:chgData name="Ayush Kumar" userId="S::ayush.kumar2021@vitstudent.ac.in::72e27817-e600-45c0-998d-ed2a7a10c452" providerId="AD" clId="Web-{E3A5CE15-0116-40A0-8BEA-FEB0392D6A28}" dt="2022-03-21T17:40:45.203" v="75"/>
        <pc:sldMkLst>
          <pc:docMk/>
          <pc:sldMk cId="3243291134" sldId="268"/>
        </pc:sldMkLst>
        <pc:spChg chg="mod">
          <ac:chgData name="Ayush Kumar" userId="S::ayush.kumar2021@vitstudent.ac.in::72e27817-e600-45c0-998d-ed2a7a10c452" providerId="AD" clId="Web-{E3A5CE15-0116-40A0-8BEA-FEB0392D6A28}" dt="2022-03-21T17:40:45.203" v="75"/>
          <ac:spMkLst>
            <pc:docMk/>
            <pc:sldMk cId="3243291134" sldId="268"/>
            <ac:spMk id="4" creationId="{430A1196-268E-426A-B4F4-93B3DBA25714}"/>
          </ac:spMkLst>
        </pc:spChg>
        <pc:spChg chg="mod">
          <ac:chgData name="Ayush Kumar" userId="S::ayush.kumar2021@vitstudent.ac.in::72e27817-e600-45c0-998d-ed2a7a10c452" providerId="AD" clId="Web-{E3A5CE15-0116-40A0-8BEA-FEB0392D6A28}" dt="2022-03-21T17:40:45.203" v="75"/>
          <ac:spMkLst>
            <pc:docMk/>
            <pc:sldMk cId="3243291134" sldId="268"/>
            <ac:spMk id="5" creationId="{1A3C25F9-3AB9-46E6-9845-7491F1DC552C}"/>
          </ac:spMkLst>
        </pc:spChg>
        <pc:spChg chg="add del">
          <ac:chgData name="Ayush Kumar" userId="S::ayush.kumar2021@vitstudent.ac.in::72e27817-e600-45c0-998d-ed2a7a10c452" providerId="AD" clId="Web-{E3A5CE15-0116-40A0-8BEA-FEB0392D6A28}" dt="2022-03-21T17:40:45.203" v="75"/>
          <ac:spMkLst>
            <pc:docMk/>
            <pc:sldMk cId="3243291134" sldId="268"/>
            <ac:spMk id="10" creationId="{32812C54-7AEF-4ABB-826E-221F51CB0F30}"/>
          </ac:spMkLst>
        </pc:spChg>
        <pc:spChg chg="add del">
          <ac:chgData name="Ayush Kumar" userId="S::ayush.kumar2021@vitstudent.ac.in::72e27817-e600-45c0-998d-ed2a7a10c452" providerId="AD" clId="Web-{E3A5CE15-0116-40A0-8BEA-FEB0392D6A28}" dt="2022-03-21T17:40:45.203" v="75"/>
          <ac:spMkLst>
            <pc:docMk/>
            <pc:sldMk cId="3243291134" sldId="268"/>
            <ac:spMk id="12" creationId="{891F40E4-8A76-44CF-91EC-907367352626}"/>
          </ac:spMkLst>
        </pc:spChg>
        <pc:spChg chg="add del">
          <ac:chgData name="Ayush Kumar" userId="S::ayush.kumar2021@vitstudent.ac.in::72e27817-e600-45c0-998d-ed2a7a10c452" providerId="AD" clId="Web-{E3A5CE15-0116-40A0-8BEA-FEB0392D6A28}" dt="2022-03-21T17:40:45.203" v="75"/>
          <ac:spMkLst>
            <pc:docMk/>
            <pc:sldMk cId="3243291134" sldId="268"/>
            <ac:spMk id="14" creationId="{72171013-D973-4187-9CF2-EE098EEF8194}"/>
          </ac:spMkLst>
        </pc:spChg>
      </pc:sldChg>
      <pc:sldChg chg="addSp delSp modSp mod setBg">
        <pc:chgData name="Ayush Kumar" userId="S::ayush.kumar2021@vitstudent.ac.in::72e27817-e600-45c0-998d-ed2a7a10c452" providerId="AD" clId="Web-{E3A5CE15-0116-40A0-8BEA-FEB0392D6A28}" dt="2022-03-21T17:40:43.515" v="74"/>
        <pc:sldMkLst>
          <pc:docMk/>
          <pc:sldMk cId="2167620772" sldId="269"/>
        </pc:sldMkLst>
        <pc:spChg chg="mod">
          <ac:chgData name="Ayush Kumar" userId="S::ayush.kumar2021@vitstudent.ac.in::72e27817-e600-45c0-998d-ed2a7a10c452" providerId="AD" clId="Web-{E3A5CE15-0116-40A0-8BEA-FEB0392D6A28}" dt="2022-03-21T17:40:43.515" v="74"/>
          <ac:spMkLst>
            <pc:docMk/>
            <pc:sldMk cId="2167620772" sldId="269"/>
            <ac:spMk id="2" creationId="{10E2BDA8-8B84-4725-B0D5-4A8CDDF074B1}"/>
          </ac:spMkLst>
        </pc:spChg>
        <pc:spChg chg="mod">
          <ac:chgData name="Ayush Kumar" userId="S::ayush.kumar2021@vitstudent.ac.in::72e27817-e600-45c0-998d-ed2a7a10c452" providerId="AD" clId="Web-{E3A5CE15-0116-40A0-8BEA-FEB0392D6A28}" dt="2022-03-21T17:40:43.515" v="74"/>
          <ac:spMkLst>
            <pc:docMk/>
            <pc:sldMk cId="2167620772" sldId="269"/>
            <ac:spMk id="3" creationId="{15095EAB-C068-4932-A4BC-FF36E0D214D4}"/>
          </ac:spMkLst>
        </pc:spChg>
        <pc:spChg chg="add del">
          <ac:chgData name="Ayush Kumar" userId="S::ayush.kumar2021@vitstudent.ac.in::72e27817-e600-45c0-998d-ed2a7a10c452" providerId="AD" clId="Web-{E3A5CE15-0116-40A0-8BEA-FEB0392D6A28}" dt="2022-03-21T17:40:43.515" v="74"/>
          <ac:spMkLst>
            <pc:docMk/>
            <pc:sldMk cId="2167620772" sldId="269"/>
            <ac:spMk id="8" creationId="{32812C54-7AEF-4ABB-826E-221F51CB0F30}"/>
          </ac:spMkLst>
        </pc:spChg>
        <pc:spChg chg="add del">
          <ac:chgData name="Ayush Kumar" userId="S::ayush.kumar2021@vitstudent.ac.in::72e27817-e600-45c0-998d-ed2a7a10c452" providerId="AD" clId="Web-{E3A5CE15-0116-40A0-8BEA-FEB0392D6A28}" dt="2022-03-21T17:40:43.515" v="74"/>
          <ac:spMkLst>
            <pc:docMk/>
            <pc:sldMk cId="2167620772" sldId="269"/>
            <ac:spMk id="10" creationId="{891F40E4-8A76-44CF-91EC-907367352626}"/>
          </ac:spMkLst>
        </pc:spChg>
        <pc:spChg chg="add del">
          <ac:chgData name="Ayush Kumar" userId="S::ayush.kumar2021@vitstudent.ac.in::72e27817-e600-45c0-998d-ed2a7a10c452" providerId="AD" clId="Web-{E3A5CE15-0116-40A0-8BEA-FEB0392D6A28}" dt="2022-03-21T17:40:43.515" v="74"/>
          <ac:spMkLst>
            <pc:docMk/>
            <pc:sldMk cId="2167620772" sldId="269"/>
            <ac:spMk id="12" creationId="{72171013-D973-4187-9CF2-EE098EEF8194}"/>
          </ac:spMkLst>
        </pc:spChg>
      </pc:sldChg>
      <pc:sldChg chg="addSp delSp modSp mod setBg">
        <pc:chgData name="Ayush Kumar" userId="S::ayush.kumar2021@vitstudent.ac.in::72e27817-e600-45c0-998d-ed2a7a10c452" providerId="AD" clId="Web-{E3A5CE15-0116-40A0-8BEA-FEB0392D6A28}" dt="2022-03-21T17:40:40.421" v="73"/>
        <pc:sldMkLst>
          <pc:docMk/>
          <pc:sldMk cId="3199750422" sldId="270"/>
        </pc:sldMkLst>
        <pc:spChg chg="mod">
          <ac:chgData name="Ayush Kumar" userId="S::ayush.kumar2021@vitstudent.ac.in::72e27817-e600-45c0-998d-ed2a7a10c452" providerId="AD" clId="Web-{E3A5CE15-0116-40A0-8BEA-FEB0392D6A28}" dt="2022-03-21T17:40:40.421" v="73"/>
          <ac:spMkLst>
            <pc:docMk/>
            <pc:sldMk cId="3199750422" sldId="270"/>
            <ac:spMk id="2" creationId="{38314D88-8812-426C-AE72-19709CC8C30F}"/>
          </ac:spMkLst>
        </pc:spChg>
        <pc:spChg chg="mod">
          <ac:chgData name="Ayush Kumar" userId="S::ayush.kumar2021@vitstudent.ac.in::72e27817-e600-45c0-998d-ed2a7a10c452" providerId="AD" clId="Web-{E3A5CE15-0116-40A0-8BEA-FEB0392D6A28}" dt="2022-03-21T17:40:40.421" v="73"/>
          <ac:spMkLst>
            <pc:docMk/>
            <pc:sldMk cId="3199750422" sldId="270"/>
            <ac:spMk id="3" creationId="{831E587E-575D-44B0-BFDC-AFAD8DBDFD2C}"/>
          </ac:spMkLst>
        </pc:spChg>
        <pc:spChg chg="add del">
          <ac:chgData name="Ayush Kumar" userId="S::ayush.kumar2021@vitstudent.ac.in::72e27817-e600-45c0-998d-ed2a7a10c452" providerId="AD" clId="Web-{E3A5CE15-0116-40A0-8BEA-FEB0392D6A28}" dt="2022-03-21T17:40:40.421" v="73"/>
          <ac:spMkLst>
            <pc:docMk/>
            <pc:sldMk cId="3199750422" sldId="270"/>
            <ac:spMk id="8" creationId="{32812C54-7AEF-4ABB-826E-221F51CB0F30}"/>
          </ac:spMkLst>
        </pc:spChg>
        <pc:spChg chg="add del">
          <ac:chgData name="Ayush Kumar" userId="S::ayush.kumar2021@vitstudent.ac.in::72e27817-e600-45c0-998d-ed2a7a10c452" providerId="AD" clId="Web-{E3A5CE15-0116-40A0-8BEA-FEB0392D6A28}" dt="2022-03-21T17:40:40.421" v="73"/>
          <ac:spMkLst>
            <pc:docMk/>
            <pc:sldMk cId="3199750422" sldId="270"/>
            <ac:spMk id="10" creationId="{891F40E4-8A76-44CF-91EC-907367352626}"/>
          </ac:spMkLst>
        </pc:spChg>
        <pc:spChg chg="add del">
          <ac:chgData name="Ayush Kumar" userId="S::ayush.kumar2021@vitstudent.ac.in::72e27817-e600-45c0-998d-ed2a7a10c452" providerId="AD" clId="Web-{E3A5CE15-0116-40A0-8BEA-FEB0392D6A28}" dt="2022-03-21T17:40:40.421" v="73"/>
          <ac:spMkLst>
            <pc:docMk/>
            <pc:sldMk cId="3199750422" sldId="270"/>
            <ac:spMk id="12" creationId="{72171013-D973-4187-9CF2-EE098EEF8194}"/>
          </ac:spMkLst>
        </pc:spChg>
      </pc:sldChg>
      <pc:sldChg chg="addSp delSp modSp mod setBg">
        <pc:chgData name="Ayush Kumar" userId="S::ayush.kumar2021@vitstudent.ac.in::72e27817-e600-45c0-998d-ed2a7a10c452" providerId="AD" clId="Web-{E3A5CE15-0116-40A0-8BEA-FEB0392D6A28}" dt="2022-03-21T17:38:48.625" v="64"/>
        <pc:sldMkLst>
          <pc:docMk/>
          <pc:sldMk cId="4006611931" sldId="278"/>
        </pc:sldMkLst>
        <pc:spChg chg="mod">
          <ac:chgData name="Ayush Kumar" userId="S::ayush.kumar2021@vitstudent.ac.in::72e27817-e600-45c0-998d-ed2a7a10c452" providerId="AD" clId="Web-{E3A5CE15-0116-40A0-8BEA-FEB0392D6A28}" dt="2022-03-21T17:38:48.625" v="64"/>
          <ac:spMkLst>
            <pc:docMk/>
            <pc:sldMk cId="4006611931" sldId="278"/>
            <ac:spMk id="2" creationId="{9C90494D-556E-476E-AEB4-A0F848654B3C}"/>
          </ac:spMkLst>
        </pc:spChg>
        <pc:spChg chg="add del">
          <ac:chgData name="Ayush Kumar" userId="S::ayush.kumar2021@vitstudent.ac.in::72e27817-e600-45c0-998d-ed2a7a10c452" providerId="AD" clId="Web-{E3A5CE15-0116-40A0-8BEA-FEB0392D6A28}" dt="2022-03-21T17:36:27.626" v="50"/>
          <ac:spMkLst>
            <pc:docMk/>
            <pc:sldMk cId="4006611931" sldId="278"/>
            <ac:spMk id="7" creationId="{2CF68F6B-413D-4169-8749-1095AD259F07}"/>
          </ac:spMkLst>
        </pc:spChg>
        <pc:spChg chg="add del">
          <ac:chgData name="Ayush Kumar" userId="S::ayush.kumar2021@vitstudent.ac.in::72e27817-e600-45c0-998d-ed2a7a10c452" providerId="AD" clId="Web-{E3A5CE15-0116-40A0-8BEA-FEB0392D6A28}" dt="2022-03-21T17:36:27.626" v="50"/>
          <ac:spMkLst>
            <pc:docMk/>
            <pc:sldMk cId="4006611931" sldId="278"/>
            <ac:spMk id="8" creationId="{7C159B63-C56D-4E4E-8B07-40A1346DC926}"/>
          </ac:spMkLst>
        </pc:spChg>
        <pc:spChg chg="add del">
          <ac:chgData name="Ayush Kumar" userId="S::ayush.kumar2021@vitstudent.ac.in::72e27817-e600-45c0-998d-ed2a7a10c452" providerId="AD" clId="Web-{E3A5CE15-0116-40A0-8BEA-FEB0392D6A28}" dt="2022-03-21T17:36:27.626" v="50"/>
          <ac:spMkLst>
            <pc:docMk/>
            <pc:sldMk cId="4006611931" sldId="278"/>
            <ac:spMk id="10" creationId="{27DEF201-077E-444A-A3F0-66E14253572F}"/>
          </ac:spMkLst>
        </pc:spChg>
        <pc:spChg chg="add del">
          <ac:chgData name="Ayush Kumar" userId="S::ayush.kumar2021@vitstudent.ac.in::72e27817-e600-45c0-998d-ed2a7a10c452" providerId="AD" clId="Web-{E3A5CE15-0116-40A0-8BEA-FEB0392D6A28}" dt="2022-03-21T17:38:48.625" v="64"/>
          <ac:spMkLst>
            <pc:docMk/>
            <pc:sldMk cId="4006611931" sldId="278"/>
            <ac:spMk id="15" creationId="{7C159B63-C56D-4E4E-8B07-40A1346DC926}"/>
          </ac:spMkLst>
        </pc:spChg>
        <pc:spChg chg="add del">
          <ac:chgData name="Ayush Kumar" userId="S::ayush.kumar2021@vitstudent.ac.in::72e27817-e600-45c0-998d-ed2a7a10c452" providerId="AD" clId="Web-{E3A5CE15-0116-40A0-8BEA-FEB0392D6A28}" dt="2022-03-21T17:36:14.251" v="45"/>
          <ac:spMkLst>
            <pc:docMk/>
            <pc:sldMk cId="4006611931" sldId="278"/>
            <ac:spMk id="16" creationId="{30BC9609-A8AF-411F-A9E0-C3B93C8945CA}"/>
          </ac:spMkLst>
        </pc:spChg>
        <pc:spChg chg="add del">
          <ac:chgData name="Ayush Kumar" userId="S::ayush.kumar2021@vitstudent.ac.in::72e27817-e600-45c0-998d-ed2a7a10c452" providerId="AD" clId="Web-{E3A5CE15-0116-40A0-8BEA-FEB0392D6A28}" dt="2022-03-21T17:38:48.625" v="64"/>
          <ac:spMkLst>
            <pc:docMk/>
            <pc:sldMk cId="4006611931" sldId="278"/>
            <ac:spMk id="17" creationId="{27DEF201-077E-444A-A3F0-66E14253572F}"/>
          </ac:spMkLst>
        </pc:spChg>
        <pc:spChg chg="add del">
          <ac:chgData name="Ayush Kumar" userId="S::ayush.kumar2021@vitstudent.ac.in::72e27817-e600-45c0-998d-ed2a7a10c452" providerId="AD" clId="Web-{E3A5CE15-0116-40A0-8BEA-FEB0392D6A28}" dt="2022-03-21T17:36:22.672" v="47"/>
          <ac:spMkLst>
            <pc:docMk/>
            <pc:sldMk cId="4006611931" sldId="278"/>
            <ac:spMk id="18" creationId="{7C159B63-C56D-4E4E-8B07-40A1346DC926}"/>
          </ac:spMkLst>
        </pc:spChg>
        <pc:spChg chg="add del">
          <ac:chgData name="Ayush Kumar" userId="S::ayush.kumar2021@vitstudent.ac.in::72e27817-e600-45c0-998d-ed2a7a10c452" providerId="AD" clId="Web-{E3A5CE15-0116-40A0-8BEA-FEB0392D6A28}" dt="2022-03-21T17:36:22.672" v="47"/>
          <ac:spMkLst>
            <pc:docMk/>
            <pc:sldMk cId="4006611931" sldId="278"/>
            <ac:spMk id="19" creationId="{27DEF201-077E-444A-A3F0-66E14253572F}"/>
          </ac:spMkLst>
        </pc:spChg>
        <pc:spChg chg="add del">
          <ac:chgData name="Ayush Kumar" userId="S::ayush.kumar2021@vitstudent.ac.in::72e27817-e600-45c0-998d-ed2a7a10c452" providerId="AD" clId="Web-{E3A5CE15-0116-40A0-8BEA-FEB0392D6A28}" dt="2022-03-21T17:36:27.610" v="49"/>
          <ac:spMkLst>
            <pc:docMk/>
            <pc:sldMk cId="4006611931" sldId="278"/>
            <ac:spMk id="22" creationId="{62DAC179-C790-4427-B1A0-AF7E55B8E6FA}"/>
          </ac:spMkLst>
        </pc:spChg>
        <pc:spChg chg="add del">
          <ac:chgData name="Ayush Kumar" userId="S::ayush.kumar2021@vitstudent.ac.in::72e27817-e600-45c0-998d-ed2a7a10c452" providerId="AD" clId="Web-{E3A5CE15-0116-40A0-8BEA-FEB0392D6A28}" dt="2022-03-21T17:36:27.610" v="49"/>
          <ac:spMkLst>
            <pc:docMk/>
            <pc:sldMk cId="4006611931" sldId="278"/>
            <ac:spMk id="23" creationId="{EA392D87-3787-45D6-976E-B85674C09048}"/>
          </ac:spMkLst>
        </pc:spChg>
        <pc:spChg chg="add del">
          <ac:chgData name="Ayush Kumar" userId="S::ayush.kumar2021@vitstudent.ac.in::72e27817-e600-45c0-998d-ed2a7a10c452" providerId="AD" clId="Web-{E3A5CE15-0116-40A0-8BEA-FEB0392D6A28}" dt="2022-03-21T17:36:27.610" v="49"/>
          <ac:spMkLst>
            <pc:docMk/>
            <pc:sldMk cId="4006611931" sldId="278"/>
            <ac:spMk id="24" creationId="{DEFE8E04-DEE3-49FD-89A2-285FAD1CB6E0}"/>
          </ac:spMkLst>
        </pc:spChg>
        <pc:spChg chg="add mod">
          <ac:chgData name="Ayush Kumar" userId="S::ayush.kumar2021@vitstudent.ac.in::72e27817-e600-45c0-998d-ed2a7a10c452" providerId="AD" clId="Web-{E3A5CE15-0116-40A0-8BEA-FEB0392D6A28}" dt="2022-03-21T17:38:48.625" v="64"/>
          <ac:spMkLst>
            <pc:docMk/>
            <pc:sldMk cId="4006611931" sldId="278"/>
            <ac:spMk id="27" creationId="{2CF68F6B-413D-4169-8749-1095AD259F07}"/>
          </ac:spMkLst>
        </pc:spChg>
        <pc:spChg chg="add">
          <ac:chgData name="Ayush Kumar" userId="S::ayush.kumar2021@vitstudent.ac.in::72e27817-e600-45c0-998d-ed2a7a10c452" providerId="AD" clId="Web-{E3A5CE15-0116-40A0-8BEA-FEB0392D6A28}" dt="2022-03-21T17:38:48.625" v="64"/>
          <ac:spMkLst>
            <pc:docMk/>
            <pc:sldMk cId="4006611931" sldId="278"/>
            <ac:spMk id="33" creationId="{961D8973-EAA9-459A-AF59-BBB4233D6C78}"/>
          </ac:spMkLst>
        </pc:spChg>
        <pc:spChg chg="add">
          <ac:chgData name="Ayush Kumar" userId="S::ayush.kumar2021@vitstudent.ac.in::72e27817-e600-45c0-998d-ed2a7a10c452" providerId="AD" clId="Web-{E3A5CE15-0116-40A0-8BEA-FEB0392D6A28}" dt="2022-03-21T17:38:48.625" v="64"/>
          <ac:spMkLst>
            <pc:docMk/>
            <pc:sldMk cId="4006611931" sldId="278"/>
            <ac:spMk id="35" creationId="{FBEA8A33-C0D0-416D-8359-724B8828C7C3}"/>
          </ac:spMkLst>
        </pc:spChg>
        <pc:graphicFrameChg chg="add del">
          <ac:chgData name="Ayush Kumar" userId="S::ayush.kumar2021@vitstudent.ac.in::72e27817-e600-45c0-998d-ed2a7a10c452" providerId="AD" clId="Web-{E3A5CE15-0116-40A0-8BEA-FEB0392D6A28}" dt="2022-03-21T17:36:10.782" v="43"/>
          <ac:graphicFrameMkLst>
            <pc:docMk/>
            <pc:sldMk cId="4006611931" sldId="278"/>
            <ac:graphicFrameMk id="12" creationId="{53F1EB4D-844B-B519-3126-273007567A24}"/>
          </ac:graphicFrameMkLst>
        </pc:graphicFrameChg>
        <pc:graphicFrameChg chg="add del">
          <ac:chgData name="Ayush Kumar" userId="S::ayush.kumar2021@vitstudent.ac.in::72e27817-e600-45c0-998d-ed2a7a10c452" providerId="AD" clId="Web-{E3A5CE15-0116-40A0-8BEA-FEB0392D6A28}" dt="2022-03-21T17:36:14.251" v="45"/>
          <ac:graphicFrameMkLst>
            <pc:docMk/>
            <pc:sldMk cId="4006611931" sldId="278"/>
            <ac:graphicFrameMk id="14" creationId="{8E65451A-C2B4-A116-C551-F48054D6DCC5}"/>
          </ac:graphicFrameMkLst>
        </pc:graphicFrameChg>
        <pc:graphicFrameChg chg="add del">
          <ac:chgData name="Ayush Kumar" userId="S::ayush.kumar2021@vitstudent.ac.in::72e27817-e600-45c0-998d-ed2a7a10c452" providerId="AD" clId="Web-{E3A5CE15-0116-40A0-8BEA-FEB0392D6A28}" dt="2022-03-21T17:36:22.672" v="47"/>
          <ac:graphicFrameMkLst>
            <pc:docMk/>
            <pc:sldMk cId="4006611931" sldId="278"/>
            <ac:graphicFrameMk id="20" creationId="{DF347770-1633-6DD5-9B47-D02B4077112A}"/>
          </ac:graphicFrameMkLst>
        </pc:graphicFrameChg>
        <pc:graphicFrameChg chg="add del">
          <ac:chgData name="Ayush Kumar" userId="S::ayush.kumar2021@vitstudent.ac.in::72e27817-e600-45c0-998d-ed2a7a10c452" providerId="AD" clId="Web-{E3A5CE15-0116-40A0-8BEA-FEB0392D6A28}" dt="2022-03-21T17:36:27.610" v="49"/>
          <ac:graphicFrameMkLst>
            <pc:docMk/>
            <pc:sldMk cId="4006611931" sldId="278"/>
            <ac:graphicFrameMk id="25" creationId="{FF6191A3-49D4-068E-153B-25F97630A563}"/>
          </ac:graphicFrameMkLst>
        </pc:graphicFrameChg>
        <pc:picChg chg="add">
          <ac:chgData name="Ayush Kumar" userId="S::ayush.kumar2021@vitstudent.ac.in::72e27817-e600-45c0-998d-ed2a7a10c452" providerId="AD" clId="Web-{E3A5CE15-0116-40A0-8BEA-FEB0392D6A28}" dt="2022-03-21T17:38:48.625" v="64"/>
          <ac:picMkLst>
            <pc:docMk/>
            <pc:sldMk cId="4006611931" sldId="278"/>
            <ac:picMk id="29" creationId="{E242626D-A637-50A4-3B6C-6EE9AB7F5BB8}"/>
          </ac:picMkLst>
        </pc:picChg>
      </pc:sldChg>
      <pc:sldChg chg="addSp delSp modSp mod setBg setClrOvrMap">
        <pc:chgData name="Ayush Kumar" userId="S::ayush.kumar2021@vitstudent.ac.in::72e27817-e600-45c0-998d-ed2a7a10c452" providerId="AD" clId="Web-{E3A5CE15-0116-40A0-8BEA-FEB0392D6A28}" dt="2022-03-21T17:38:25.484" v="63"/>
        <pc:sldMkLst>
          <pc:docMk/>
          <pc:sldMk cId="2429941759" sldId="281"/>
        </pc:sldMkLst>
        <pc:spChg chg="mod">
          <ac:chgData name="Ayush Kumar" userId="S::ayush.kumar2021@vitstudent.ac.in::72e27817-e600-45c0-998d-ed2a7a10c452" providerId="AD" clId="Web-{E3A5CE15-0116-40A0-8BEA-FEB0392D6A28}" dt="2022-03-21T17:38:25.484" v="63"/>
          <ac:spMkLst>
            <pc:docMk/>
            <pc:sldMk cId="2429941759" sldId="281"/>
            <ac:spMk id="2" creationId="{9C90494D-556E-476E-AEB4-A0F848654B3C}"/>
          </ac:spMkLst>
        </pc:spChg>
        <pc:spChg chg="mod">
          <ac:chgData name="Ayush Kumar" userId="S::ayush.kumar2021@vitstudent.ac.in::72e27817-e600-45c0-998d-ed2a7a10c452" providerId="AD" clId="Web-{E3A5CE15-0116-40A0-8BEA-FEB0392D6A28}" dt="2022-03-21T17:38:25.484" v="63"/>
          <ac:spMkLst>
            <pc:docMk/>
            <pc:sldMk cId="2429941759" sldId="281"/>
            <ac:spMk id="7" creationId="{2CF68F6B-413D-4169-8749-1095AD259F07}"/>
          </ac:spMkLst>
        </pc:spChg>
        <pc:spChg chg="add del">
          <ac:chgData name="Ayush Kumar" userId="S::ayush.kumar2021@vitstudent.ac.in::72e27817-e600-45c0-998d-ed2a7a10c452" providerId="AD" clId="Web-{E3A5CE15-0116-40A0-8BEA-FEB0392D6A28}" dt="2022-03-21T17:38:25.484" v="63"/>
          <ac:spMkLst>
            <pc:docMk/>
            <pc:sldMk cId="2429941759" sldId="281"/>
            <ac:spMk id="8" creationId="{7C159B63-C56D-4E4E-8B07-40A1346DC926}"/>
          </ac:spMkLst>
        </pc:spChg>
        <pc:spChg chg="add del">
          <ac:chgData name="Ayush Kumar" userId="S::ayush.kumar2021@vitstudent.ac.in::72e27817-e600-45c0-998d-ed2a7a10c452" providerId="AD" clId="Web-{E3A5CE15-0116-40A0-8BEA-FEB0392D6A28}" dt="2022-03-21T17:38:25.484" v="63"/>
          <ac:spMkLst>
            <pc:docMk/>
            <pc:sldMk cId="2429941759" sldId="281"/>
            <ac:spMk id="10" creationId="{27DEF201-077E-444A-A3F0-66E14253572F}"/>
          </ac:spMkLst>
        </pc:spChg>
        <pc:spChg chg="add del">
          <ac:chgData name="Ayush Kumar" userId="S::ayush.kumar2021@vitstudent.ac.in::72e27817-e600-45c0-998d-ed2a7a10c452" providerId="AD" clId="Web-{E3A5CE15-0116-40A0-8BEA-FEB0392D6A28}" dt="2022-03-21T17:38:04.313" v="54"/>
          <ac:spMkLst>
            <pc:docMk/>
            <pc:sldMk cId="2429941759" sldId="281"/>
            <ac:spMk id="15" creationId="{A14902AA-4E7E-4D93-A756-AC2EF9AAF932}"/>
          </ac:spMkLst>
        </pc:spChg>
        <pc:spChg chg="add del">
          <ac:chgData name="Ayush Kumar" userId="S::ayush.kumar2021@vitstudent.ac.in::72e27817-e600-45c0-998d-ed2a7a10c452" providerId="AD" clId="Web-{E3A5CE15-0116-40A0-8BEA-FEB0392D6A28}" dt="2022-03-21T17:38:01.266" v="52"/>
          <ac:spMkLst>
            <pc:docMk/>
            <pc:sldMk cId="2429941759" sldId="281"/>
            <ac:spMk id="16" creationId="{961D8973-EAA9-459A-AF59-BBB4233D6C78}"/>
          </ac:spMkLst>
        </pc:spChg>
        <pc:spChg chg="add del">
          <ac:chgData name="Ayush Kumar" userId="S::ayush.kumar2021@vitstudent.ac.in::72e27817-e600-45c0-998d-ed2a7a10c452" providerId="AD" clId="Web-{E3A5CE15-0116-40A0-8BEA-FEB0392D6A28}" dt="2022-03-21T17:38:04.313" v="54"/>
          <ac:spMkLst>
            <pc:docMk/>
            <pc:sldMk cId="2429941759" sldId="281"/>
            <ac:spMk id="17" creationId="{AE0AE5A0-0098-4DC4-82DC-CCE4071B655B}"/>
          </ac:spMkLst>
        </pc:spChg>
        <pc:spChg chg="add del">
          <ac:chgData name="Ayush Kumar" userId="S::ayush.kumar2021@vitstudent.ac.in::72e27817-e600-45c0-998d-ed2a7a10c452" providerId="AD" clId="Web-{E3A5CE15-0116-40A0-8BEA-FEB0392D6A28}" dt="2022-03-21T17:38:01.266" v="52"/>
          <ac:spMkLst>
            <pc:docMk/>
            <pc:sldMk cId="2429941759" sldId="281"/>
            <ac:spMk id="18" creationId="{FBEA8A33-C0D0-416D-8359-724B8828C7C3}"/>
          </ac:spMkLst>
        </pc:spChg>
        <pc:spChg chg="add del">
          <ac:chgData name="Ayush Kumar" userId="S::ayush.kumar2021@vitstudent.ac.in::72e27817-e600-45c0-998d-ed2a7a10c452" providerId="AD" clId="Web-{E3A5CE15-0116-40A0-8BEA-FEB0392D6A28}" dt="2022-03-21T17:38:04.313" v="54"/>
          <ac:spMkLst>
            <pc:docMk/>
            <pc:sldMk cId="2429941759" sldId="281"/>
            <ac:spMk id="19" creationId="{B6D28670-6E3D-4F4B-AD22-EFA33BF3CA29}"/>
          </ac:spMkLst>
        </pc:spChg>
        <pc:spChg chg="add del">
          <ac:chgData name="Ayush Kumar" userId="S::ayush.kumar2021@vitstudent.ac.in::72e27817-e600-45c0-998d-ed2a7a10c452" providerId="AD" clId="Web-{E3A5CE15-0116-40A0-8BEA-FEB0392D6A28}" dt="2022-03-21T17:38:10.797" v="56"/>
          <ac:spMkLst>
            <pc:docMk/>
            <pc:sldMk cId="2429941759" sldId="281"/>
            <ac:spMk id="21" creationId="{F92EA4F6-564D-47A5-A069-C56EB81E0AA2}"/>
          </ac:spMkLst>
        </pc:spChg>
        <pc:spChg chg="add del">
          <ac:chgData name="Ayush Kumar" userId="S::ayush.kumar2021@vitstudent.ac.in::72e27817-e600-45c0-998d-ed2a7a10c452" providerId="AD" clId="Web-{E3A5CE15-0116-40A0-8BEA-FEB0392D6A28}" dt="2022-03-21T17:38:10.797" v="56"/>
          <ac:spMkLst>
            <pc:docMk/>
            <pc:sldMk cId="2429941759" sldId="281"/>
            <ac:spMk id="22" creationId="{11A8EAE1-305E-4C3A-BEFC-FA6E5DFF0487}"/>
          </ac:spMkLst>
        </pc:spChg>
        <pc:spChg chg="add del">
          <ac:chgData name="Ayush Kumar" userId="S::ayush.kumar2021@vitstudent.ac.in::72e27817-e600-45c0-998d-ed2a7a10c452" providerId="AD" clId="Web-{E3A5CE15-0116-40A0-8BEA-FEB0392D6A28}" dt="2022-03-21T17:38:14.016" v="58"/>
          <ac:spMkLst>
            <pc:docMk/>
            <pc:sldMk cId="2429941759" sldId="281"/>
            <ac:spMk id="24" creationId="{BA75F4A0-FEAF-4F1B-9C48-7688BF9D4148}"/>
          </ac:spMkLst>
        </pc:spChg>
        <pc:spChg chg="add del">
          <ac:chgData name="Ayush Kumar" userId="S::ayush.kumar2021@vitstudent.ac.in::72e27817-e600-45c0-998d-ed2a7a10c452" providerId="AD" clId="Web-{E3A5CE15-0116-40A0-8BEA-FEB0392D6A28}" dt="2022-03-21T17:38:14.016" v="58"/>
          <ac:spMkLst>
            <pc:docMk/>
            <pc:sldMk cId="2429941759" sldId="281"/>
            <ac:spMk id="25" creationId="{F1EC79F3-0DE6-47BA-9C5C-039C54F4AC27}"/>
          </ac:spMkLst>
        </pc:spChg>
        <pc:spChg chg="add del">
          <ac:chgData name="Ayush Kumar" userId="S::ayush.kumar2021@vitstudent.ac.in::72e27817-e600-45c0-998d-ed2a7a10c452" providerId="AD" clId="Web-{E3A5CE15-0116-40A0-8BEA-FEB0392D6A28}" dt="2022-03-21T17:38:14.016" v="58"/>
          <ac:spMkLst>
            <pc:docMk/>
            <pc:sldMk cId="2429941759" sldId="281"/>
            <ac:spMk id="26" creationId="{C86C2B07-2A41-4CB1-9C51-F037AF41765C}"/>
          </ac:spMkLst>
        </pc:spChg>
        <pc:spChg chg="add del">
          <ac:chgData name="Ayush Kumar" userId="S::ayush.kumar2021@vitstudent.ac.in::72e27817-e600-45c0-998d-ed2a7a10c452" providerId="AD" clId="Web-{E3A5CE15-0116-40A0-8BEA-FEB0392D6A28}" dt="2022-03-21T17:38:14.016" v="58"/>
          <ac:spMkLst>
            <pc:docMk/>
            <pc:sldMk cId="2429941759" sldId="281"/>
            <ac:spMk id="27" creationId="{A3F67AAC-C977-4759-A5C8-6BC998F963D3}"/>
          </ac:spMkLst>
        </pc:spChg>
        <pc:spChg chg="add del">
          <ac:chgData name="Ayush Kumar" userId="S::ayush.kumar2021@vitstudent.ac.in::72e27817-e600-45c0-998d-ed2a7a10c452" providerId="AD" clId="Web-{E3A5CE15-0116-40A0-8BEA-FEB0392D6A28}" dt="2022-03-21T17:38:22.578" v="60"/>
          <ac:spMkLst>
            <pc:docMk/>
            <pc:sldMk cId="2429941759" sldId="281"/>
            <ac:spMk id="29" creationId="{F8B556C4-7E49-4C36-845D-FC58F507345E}"/>
          </ac:spMkLst>
        </pc:spChg>
        <pc:spChg chg="add del">
          <ac:chgData name="Ayush Kumar" userId="S::ayush.kumar2021@vitstudent.ac.in::72e27817-e600-45c0-998d-ed2a7a10c452" providerId="AD" clId="Web-{E3A5CE15-0116-40A0-8BEA-FEB0392D6A28}" dt="2022-03-21T17:38:25.453" v="62"/>
          <ac:spMkLst>
            <pc:docMk/>
            <pc:sldMk cId="2429941759" sldId="281"/>
            <ac:spMk id="32" creationId="{3362DFFC-4DCC-48EE-B781-94D04B95F1E8}"/>
          </ac:spMkLst>
        </pc:spChg>
        <pc:spChg chg="add del">
          <ac:chgData name="Ayush Kumar" userId="S::ayush.kumar2021@vitstudent.ac.in::72e27817-e600-45c0-998d-ed2a7a10c452" providerId="AD" clId="Web-{E3A5CE15-0116-40A0-8BEA-FEB0392D6A28}" dt="2022-03-21T17:38:25.453" v="62"/>
          <ac:spMkLst>
            <pc:docMk/>
            <pc:sldMk cId="2429941759" sldId="281"/>
            <ac:spMk id="33" creationId="{18B8B265-E68C-4B64-9238-781F0102C57B}"/>
          </ac:spMkLst>
        </pc:spChg>
        <pc:spChg chg="add">
          <ac:chgData name="Ayush Kumar" userId="S::ayush.kumar2021@vitstudent.ac.in::72e27817-e600-45c0-998d-ed2a7a10c452" providerId="AD" clId="Web-{E3A5CE15-0116-40A0-8BEA-FEB0392D6A28}" dt="2022-03-21T17:38:25.484" v="63"/>
          <ac:spMkLst>
            <pc:docMk/>
            <pc:sldMk cId="2429941759" sldId="281"/>
            <ac:spMk id="35" creationId="{961D8973-EAA9-459A-AF59-BBB4233D6C78}"/>
          </ac:spMkLst>
        </pc:spChg>
        <pc:spChg chg="add">
          <ac:chgData name="Ayush Kumar" userId="S::ayush.kumar2021@vitstudent.ac.in::72e27817-e600-45c0-998d-ed2a7a10c452" providerId="AD" clId="Web-{E3A5CE15-0116-40A0-8BEA-FEB0392D6A28}" dt="2022-03-21T17:38:25.484" v="63"/>
          <ac:spMkLst>
            <pc:docMk/>
            <pc:sldMk cId="2429941759" sldId="281"/>
            <ac:spMk id="36" creationId="{FBEA8A33-C0D0-416D-8359-724B8828C7C3}"/>
          </ac:spMkLst>
        </pc:spChg>
        <pc:picChg chg="add del">
          <ac:chgData name="Ayush Kumar" userId="S::ayush.kumar2021@vitstudent.ac.in::72e27817-e600-45c0-998d-ed2a7a10c452" providerId="AD" clId="Web-{E3A5CE15-0116-40A0-8BEA-FEB0392D6A28}" dt="2022-03-21T17:38:01.266" v="52"/>
          <ac:picMkLst>
            <pc:docMk/>
            <pc:sldMk cId="2429941759" sldId="281"/>
            <ac:picMk id="12" creationId="{AFAB06C9-EF4F-4628-DD7F-066BBEAF8AF6}"/>
          </ac:picMkLst>
        </pc:picChg>
        <pc:picChg chg="add del">
          <ac:chgData name="Ayush Kumar" userId="S::ayush.kumar2021@vitstudent.ac.in::72e27817-e600-45c0-998d-ed2a7a10c452" providerId="AD" clId="Web-{E3A5CE15-0116-40A0-8BEA-FEB0392D6A28}" dt="2022-03-21T17:38:22.578" v="60"/>
          <ac:picMkLst>
            <pc:docMk/>
            <pc:sldMk cId="2429941759" sldId="281"/>
            <ac:picMk id="30" creationId="{66AE8677-0CDF-4B6C-F54E-46BE1682421A}"/>
          </ac:picMkLst>
        </pc:picChg>
        <pc:picChg chg="add">
          <ac:chgData name="Ayush Kumar" userId="S::ayush.kumar2021@vitstudent.ac.in::72e27817-e600-45c0-998d-ed2a7a10c452" providerId="AD" clId="Web-{E3A5CE15-0116-40A0-8BEA-FEB0392D6A28}" dt="2022-03-21T17:38:25.484" v="63"/>
          <ac:picMkLst>
            <pc:docMk/>
            <pc:sldMk cId="2429941759" sldId="281"/>
            <ac:picMk id="37" creationId="{AFAB06C9-EF4F-4628-DD7F-066BBEAF8AF6}"/>
          </ac:picMkLst>
        </pc:picChg>
      </pc:sldChg>
    </pc:docChg>
  </pc:docChgLst>
  <pc:docChgLst>
    <pc:chgData name="Ayush Kumar" userId="S::ayush.kumar2021@vitstudent.ac.in::72e27817-e600-45c0-998d-ed2a7a10c452" providerId="AD" clId="Web-{ED1C43AF-8850-4358-8AD3-79ED7486C03D}"/>
    <pc:docChg chg="modSld">
      <pc:chgData name="Ayush Kumar" userId="S::ayush.kumar2021@vitstudent.ac.in::72e27817-e600-45c0-998d-ed2a7a10c452" providerId="AD" clId="Web-{ED1C43AF-8850-4358-8AD3-79ED7486C03D}" dt="2022-04-05T12:10:23.722" v="15" actId="20577"/>
      <pc:docMkLst>
        <pc:docMk/>
      </pc:docMkLst>
      <pc:sldChg chg="modSp">
        <pc:chgData name="Ayush Kumar" userId="S::ayush.kumar2021@vitstudent.ac.in::72e27817-e600-45c0-998d-ed2a7a10c452" providerId="AD" clId="Web-{ED1C43AF-8850-4358-8AD3-79ED7486C03D}" dt="2022-04-05T12:10:23.722" v="15" actId="20577"/>
        <pc:sldMkLst>
          <pc:docMk/>
          <pc:sldMk cId="4215069140" sldId="257"/>
        </pc:sldMkLst>
        <pc:spChg chg="mod">
          <ac:chgData name="Ayush Kumar" userId="S::ayush.kumar2021@vitstudent.ac.in::72e27817-e600-45c0-998d-ed2a7a10c452" providerId="AD" clId="Web-{ED1C43AF-8850-4358-8AD3-79ED7486C03D}" dt="2022-04-05T12:10:23.722" v="15" actId="20577"/>
          <ac:spMkLst>
            <pc:docMk/>
            <pc:sldMk cId="4215069140" sldId="257"/>
            <ac:spMk id="3" creationId="{D24B46B9-C75A-415E-81B7-7BE22393346E}"/>
          </ac:spMkLst>
        </pc:spChg>
      </pc:sldChg>
    </pc:docChg>
  </pc:docChgLst>
  <pc:docChgLst>
    <pc:chgData name="Ayush Kumar" userId="S::ayush.kumar2021@vitstudent.ac.in::72e27817-e600-45c0-998d-ed2a7a10c452" providerId="AD" clId="Web-{7A86A182-BE33-48EF-B7FB-62BB0A596C37}"/>
    <pc:docChg chg="modSld">
      <pc:chgData name="Ayush Kumar" userId="S::ayush.kumar2021@vitstudent.ac.in::72e27817-e600-45c0-998d-ed2a7a10c452" providerId="AD" clId="Web-{7A86A182-BE33-48EF-B7FB-62BB0A596C37}" dt="2022-03-21T04:55:22.547" v="35"/>
      <pc:docMkLst>
        <pc:docMk/>
      </pc:docMkLst>
      <pc:sldChg chg="addSp delSp modSp mod setBg">
        <pc:chgData name="Ayush Kumar" userId="S::ayush.kumar2021@vitstudent.ac.in::72e27817-e600-45c0-998d-ed2a7a10c452" providerId="AD" clId="Web-{7A86A182-BE33-48EF-B7FB-62BB0A596C37}" dt="2022-03-21T04:53:45.532" v="21"/>
        <pc:sldMkLst>
          <pc:docMk/>
          <pc:sldMk cId="4215069140" sldId="257"/>
        </pc:sldMkLst>
        <pc:spChg chg="mod">
          <ac:chgData name="Ayush Kumar" userId="S::ayush.kumar2021@vitstudent.ac.in::72e27817-e600-45c0-998d-ed2a7a10c452" providerId="AD" clId="Web-{7A86A182-BE33-48EF-B7FB-62BB0A596C37}" dt="2022-03-21T04:53:45.532" v="21"/>
          <ac:spMkLst>
            <pc:docMk/>
            <pc:sldMk cId="4215069140" sldId="257"/>
            <ac:spMk id="2" creationId="{89517DA4-CB18-4DB5-A007-FA48DB3D965C}"/>
          </ac:spMkLst>
        </pc:spChg>
        <pc:spChg chg="mod">
          <ac:chgData name="Ayush Kumar" userId="S::ayush.kumar2021@vitstudent.ac.in::72e27817-e600-45c0-998d-ed2a7a10c452" providerId="AD" clId="Web-{7A86A182-BE33-48EF-B7FB-62BB0A596C37}" dt="2022-03-21T04:53:45.532" v="21"/>
          <ac:spMkLst>
            <pc:docMk/>
            <pc:sldMk cId="4215069140" sldId="257"/>
            <ac:spMk id="3" creationId="{D24B46B9-C75A-415E-81B7-7BE22393346E}"/>
          </ac:spMkLst>
        </pc:spChg>
        <pc:spChg chg="add del">
          <ac:chgData name="Ayush Kumar" userId="S::ayush.kumar2021@vitstudent.ac.in::72e27817-e600-45c0-998d-ed2a7a10c452" providerId="AD" clId="Web-{7A86A182-BE33-48EF-B7FB-62BB0A596C37}" dt="2022-03-21T04:53:45.532" v="21"/>
          <ac:spMkLst>
            <pc:docMk/>
            <pc:sldMk cId="4215069140" sldId="257"/>
            <ac:spMk id="8" creationId="{BA75F4A0-FEAF-4F1B-9C48-7688BF9D4148}"/>
          </ac:spMkLst>
        </pc:spChg>
        <pc:spChg chg="add del">
          <ac:chgData name="Ayush Kumar" userId="S::ayush.kumar2021@vitstudent.ac.in::72e27817-e600-45c0-998d-ed2a7a10c452" providerId="AD" clId="Web-{7A86A182-BE33-48EF-B7FB-62BB0A596C37}" dt="2022-03-21T04:53:45.532" v="21"/>
          <ac:spMkLst>
            <pc:docMk/>
            <pc:sldMk cId="4215069140" sldId="257"/>
            <ac:spMk id="10" creationId="{F1EC79F3-0DE6-47BA-9C5C-039C54F4AC27}"/>
          </ac:spMkLst>
        </pc:spChg>
        <pc:spChg chg="add del">
          <ac:chgData name="Ayush Kumar" userId="S::ayush.kumar2021@vitstudent.ac.in::72e27817-e600-45c0-998d-ed2a7a10c452" providerId="AD" clId="Web-{7A86A182-BE33-48EF-B7FB-62BB0A596C37}" dt="2022-03-21T04:53:45.532" v="21"/>
          <ac:spMkLst>
            <pc:docMk/>
            <pc:sldMk cId="4215069140" sldId="257"/>
            <ac:spMk id="12" creationId="{C86C2B07-2A41-4CB1-9C51-F037AF41765C}"/>
          </ac:spMkLst>
        </pc:spChg>
        <pc:spChg chg="add del">
          <ac:chgData name="Ayush Kumar" userId="S::ayush.kumar2021@vitstudent.ac.in::72e27817-e600-45c0-998d-ed2a7a10c452" providerId="AD" clId="Web-{7A86A182-BE33-48EF-B7FB-62BB0A596C37}" dt="2022-03-21T04:53:45.532" v="21"/>
          <ac:spMkLst>
            <pc:docMk/>
            <pc:sldMk cId="4215069140" sldId="257"/>
            <ac:spMk id="14" creationId="{A3F67AAC-C977-4759-A5C8-6BC998F963D3}"/>
          </ac:spMkLst>
        </pc:spChg>
        <pc:spChg chg="add del">
          <ac:chgData name="Ayush Kumar" userId="S::ayush.kumar2021@vitstudent.ac.in::72e27817-e600-45c0-998d-ed2a7a10c452" providerId="AD" clId="Web-{7A86A182-BE33-48EF-B7FB-62BB0A596C37}" dt="2022-03-21T04:53:45.532" v="20"/>
          <ac:spMkLst>
            <pc:docMk/>
            <pc:sldMk cId="4215069140" sldId="257"/>
            <ac:spMk id="19" creationId="{3362DFFC-4DCC-48EE-B781-94D04B95F1E8}"/>
          </ac:spMkLst>
        </pc:spChg>
        <pc:spChg chg="add del">
          <ac:chgData name="Ayush Kumar" userId="S::ayush.kumar2021@vitstudent.ac.in::72e27817-e600-45c0-998d-ed2a7a10c452" providerId="AD" clId="Web-{7A86A182-BE33-48EF-B7FB-62BB0A596C37}" dt="2022-03-21T04:53:45.532" v="20"/>
          <ac:spMkLst>
            <pc:docMk/>
            <pc:sldMk cId="4215069140" sldId="257"/>
            <ac:spMk id="21" creationId="{18B8B265-E68C-4B64-9238-781F0102C57B}"/>
          </ac:spMkLst>
        </pc:spChg>
        <pc:spChg chg="add">
          <ac:chgData name="Ayush Kumar" userId="S::ayush.kumar2021@vitstudent.ac.in::72e27817-e600-45c0-998d-ed2a7a10c452" providerId="AD" clId="Web-{7A86A182-BE33-48EF-B7FB-62BB0A596C37}" dt="2022-03-21T04:53:45.532" v="21"/>
          <ac:spMkLst>
            <pc:docMk/>
            <pc:sldMk cId="4215069140" sldId="257"/>
            <ac:spMk id="23" creationId="{7C159B63-C56D-4E4E-8B07-40A1346DC926}"/>
          </ac:spMkLst>
        </pc:spChg>
        <pc:spChg chg="add">
          <ac:chgData name="Ayush Kumar" userId="S::ayush.kumar2021@vitstudent.ac.in::72e27817-e600-45c0-998d-ed2a7a10c452" providerId="AD" clId="Web-{7A86A182-BE33-48EF-B7FB-62BB0A596C37}" dt="2022-03-21T04:53:45.532" v="21"/>
          <ac:spMkLst>
            <pc:docMk/>
            <pc:sldMk cId="4215069140" sldId="257"/>
            <ac:spMk id="24" creationId="{27DEF201-077E-444A-A3F0-66E14253572F}"/>
          </ac:spMkLst>
        </pc:spChg>
      </pc:sldChg>
      <pc:sldChg chg="addSp delSp modSp mod setBg setClrOvrMap">
        <pc:chgData name="Ayush Kumar" userId="S::ayush.kumar2021@vitstudent.ac.in::72e27817-e600-45c0-998d-ed2a7a10c452" providerId="AD" clId="Web-{7A86A182-BE33-48EF-B7FB-62BB0A596C37}" dt="2022-03-21T04:54:26.328" v="29" actId="14100"/>
        <pc:sldMkLst>
          <pc:docMk/>
          <pc:sldMk cId="3400627958" sldId="258"/>
        </pc:sldMkLst>
        <pc:spChg chg="mod ord">
          <ac:chgData name="Ayush Kumar" userId="S::ayush.kumar2021@vitstudent.ac.in::72e27817-e600-45c0-998d-ed2a7a10c452" providerId="AD" clId="Web-{7A86A182-BE33-48EF-B7FB-62BB0A596C37}" dt="2022-03-21T04:54:06.860" v="24"/>
          <ac:spMkLst>
            <pc:docMk/>
            <pc:sldMk cId="3400627958" sldId="258"/>
            <ac:spMk id="2" creationId="{D978F916-264C-4BB3-98B3-EA2E66FA895F}"/>
          </ac:spMkLst>
        </pc:spChg>
        <pc:spChg chg="add del mod">
          <ac:chgData name="Ayush Kumar" userId="S::ayush.kumar2021@vitstudent.ac.in::72e27817-e600-45c0-998d-ed2a7a10c452" providerId="AD" clId="Web-{7A86A182-BE33-48EF-B7FB-62BB0A596C37}" dt="2022-03-21T04:51:37.204" v="6"/>
          <ac:spMkLst>
            <pc:docMk/>
            <pc:sldMk cId="3400627958" sldId="258"/>
            <ac:spMk id="6" creationId="{7AAA7758-EA31-623D-FB54-80F2F8B14003}"/>
          </ac:spMkLst>
        </pc:spChg>
        <pc:spChg chg="add del">
          <ac:chgData name="Ayush Kumar" userId="S::ayush.kumar2021@vitstudent.ac.in::72e27817-e600-45c0-998d-ed2a7a10c452" providerId="AD" clId="Web-{7A86A182-BE33-48EF-B7FB-62BB0A596C37}" dt="2022-03-21T04:51:37.204" v="5"/>
          <ac:spMkLst>
            <pc:docMk/>
            <pc:sldMk cId="3400627958" sldId="258"/>
            <ac:spMk id="15" creationId="{68818BDC-22DF-4B23-97C9-3170636A4528}"/>
          </ac:spMkLst>
        </pc:spChg>
        <pc:spChg chg="add del">
          <ac:chgData name="Ayush Kumar" userId="S::ayush.kumar2021@vitstudent.ac.in::72e27817-e600-45c0-998d-ed2a7a10c452" providerId="AD" clId="Web-{7A86A182-BE33-48EF-B7FB-62BB0A596C37}" dt="2022-03-21T04:51:37.204" v="5"/>
          <ac:spMkLst>
            <pc:docMk/>
            <pc:sldMk cId="3400627958" sldId="258"/>
            <ac:spMk id="17" creationId="{8776F0F0-F360-4680-8914-892D1E5707FA}"/>
          </ac:spMkLst>
        </pc:spChg>
        <pc:spChg chg="add del mod">
          <ac:chgData name="Ayush Kumar" userId="S::ayush.kumar2021@vitstudent.ac.in::72e27817-e600-45c0-998d-ed2a7a10c452" providerId="AD" clId="Web-{7A86A182-BE33-48EF-B7FB-62BB0A596C37}" dt="2022-03-21T04:54:16.172" v="27"/>
          <ac:spMkLst>
            <pc:docMk/>
            <pc:sldMk cId="3400627958" sldId="258"/>
            <ac:spMk id="22" creationId="{D9AEC40E-B0BB-9A8D-2BA8-7038D23A558F}"/>
          </ac:spMkLst>
        </pc:spChg>
        <pc:spChg chg="add del">
          <ac:chgData name="Ayush Kumar" userId="S::ayush.kumar2021@vitstudent.ac.in::72e27817-e600-45c0-998d-ed2a7a10c452" providerId="AD" clId="Web-{7A86A182-BE33-48EF-B7FB-62BB0A596C37}" dt="2022-03-21T04:54:06.860" v="23"/>
          <ac:spMkLst>
            <pc:docMk/>
            <pc:sldMk cId="3400627958" sldId="258"/>
            <ac:spMk id="23" creationId="{129CC048-67B4-3D78-93ED-9CB498A17C94}"/>
          </ac:spMkLst>
        </pc:spChg>
        <pc:spChg chg="add del">
          <ac:chgData name="Ayush Kumar" userId="S::ayush.kumar2021@vitstudent.ac.in::72e27817-e600-45c0-998d-ed2a7a10c452" providerId="AD" clId="Web-{7A86A182-BE33-48EF-B7FB-62BB0A596C37}" dt="2022-03-21T04:54:06.860" v="23"/>
          <ac:spMkLst>
            <pc:docMk/>
            <pc:sldMk cId="3400627958" sldId="258"/>
            <ac:spMk id="26" creationId="{BEC9E7FA-3295-45ED-8253-D23F9E44E1DA}"/>
          </ac:spMkLst>
        </pc:spChg>
        <pc:spChg chg="add del">
          <ac:chgData name="Ayush Kumar" userId="S::ayush.kumar2021@vitstudent.ac.in::72e27817-e600-45c0-998d-ed2a7a10c452" providerId="AD" clId="Web-{7A86A182-BE33-48EF-B7FB-62BB0A596C37}" dt="2022-03-21T04:54:09.938" v="25"/>
          <ac:spMkLst>
            <pc:docMk/>
            <pc:sldMk cId="3400627958" sldId="258"/>
            <ac:spMk id="28" creationId="{EA429465-34BF-26B5-6B51-360B58D40D33}"/>
          </ac:spMkLst>
        </pc:spChg>
        <pc:grpChg chg="add del">
          <ac:chgData name="Ayush Kumar" userId="S::ayush.kumar2021@vitstudent.ac.in::72e27817-e600-45c0-998d-ed2a7a10c452" providerId="AD" clId="Web-{7A86A182-BE33-48EF-B7FB-62BB0A596C37}" dt="2022-03-21T04:51:34.220" v="3"/>
          <ac:grpSpMkLst>
            <pc:docMk/>
            <pc:sldMk cId="3400627958" sldId="258"/>
            <ac:grpSpMk id="11" creationId="{449BC34D-9C23-4D6D-8213-1F471AF85B3F}"/>
          </ac:grpSpMkLst>
        </pc:grpChg>
        <pc:grpChg chg="add del">
          <ac:chgData name="Ayush Kumar" userId="S::ayush.kumar2021@vitstudent.ac.in::72e27817-e600-45c0-998d-ed2a7a10c452" providerId="AD" clId="Web-{7A86A182-BE33-48EF-B7FB-62BB0A596C37}" dt="2022-03-21T04:51:37.204" v="5"/>
          <ac:grpSpMkLst>
            <pc:docMk/>
            <pc:sldMk cId="3400627958" sldId="258"/>
            <ac:grpSpMk id="16" creationId="{9D9D6BF1-DFF2-4526-9D13-BF339D8C4163}"/>
          </ac:grpSpMkLst>
        </pc:grpChg>
        <pc:grpChg chg="add del">
          <ac:chgData name="Ayush Kumar" userId="S::ayush.kumar2021@vitstudent.ac.in::72e27817-e600-45c0-998d-ed2a7a10c452" providerId="AD" clId="Web-{7A86A182-BE33-48EF-B7FB-62BB0A596C37}" dt="2022-03-21T04:54:06.860" v="24"/>
          <ac:grpSpMkLst>
            <pc:docMk/>
            <pc:sldMk cId="3400627958" sldId="258"/>
            <ac:grpSpMk id="19" creationId="{449BC34D-9C23-4D6D-8213-1F471AF85B3F}"/>
          </ac:grpSpMkLst>
        </pc:grpChg>
        <pc:graphicFrameChg chg="add del mod ord modGraphic">
          <ac:chgData name="Ayush Kumar" userId="S::ayush.kumar2021@vitstudent.ac.in::72e27817-e600-45c0-998d-ed2a7a10c452" providerId="AD" clId="Web-{7A86A182-BE33-48EF-B7FB-62BB0A596C37}" dt="2022-03-21T04:54:13.047" v="26"/>
          <ac:graphicFrameMkLst>
            <pc:docMk/>
            <pc:sldMk cId="3400627958" sldId="258"/>
            <ac:graphicFrameMk id="7" creationId="{22FC2848-89D1-9D79-4948-B0D9D646734E}"/>
          </ac:graphicFrameMkLst>
        </pc:graphicFrameChg>
        <pc:picChg chg="add mod">
          <ac:chgData name="Ayush Kumar" userId="S::ayush.kumar2021@vitstudent.ac.in::72e27817-e600-45c0-998d-ed2a7a10c452" providerId="AD" clId="Web-{7A86A182-BE33-48EF-B7FB-62BB0A596C37}" dt="2022-03-21T04:54:26.328" v="29" actId="14100"/>
          <ac:picMkLst>
            <pc:docMk/>
            <pc:sldMk cId="3400627958" sldId="258"/>
            <ac:picMk id="3" creationId="{90A89C87-F3BA-CC27-7BEE-C8BAC00F0792}"/>
          </ac:picMkLst>
        </pc:picChg>
        <pc:picChg chg="del">
          <ac:chgData name="Ayush Kumar" userId="S::ayush.kumar2021@vitstudent.ac.in::72e27817-e600-45c0-998d-ed2a7a10c452" providerId="AD" clId="Web-{7A86A182-BE33-48EF-B7FB-62BB0A596C37}" dt="2022-03-21T04:51:19.595" v="1"/>
          <ac:picMkLst>
            <pc:docMk/>
            <pc:sldMk cId="3400627958" sldId="258"/>
            <ac:picMk id="4" creationId="{AC4474A7-E22E-4DEB-8355-076274BB0450}"/>
          </ac:picMkLst>
        </pc:picChg>
      </pc:sldChg>
      <pc:sldChg chg="addSp delSp modSp mod setBg">
        <pc:chgData name="Ayush Kumar" userId="S::ayush.kumar2021@vitstudent.ac.in::72e27817-e600-45c0-998d-ed2a7a10c452" providerId="AD" clId="Web-{7A86A182-BE33-48EF-B7FB-62BB0A596C37}" dt="2022-03-21T04:52:29.423" v="14"/>
        <pc:sldMkLst>
          <pc:docMk/>
          <pc:sldMk cId="1765896344" sldId="259"/>
        </pc:sldMkLst>
        <pc:spChg chg="mod">
          <ac:chgData name="Ayush Kumar" userId="S::ayush.kumar2021@vitstudent.ac.in::72e27817-e600-45c0-998d-ed2a7a10c452" providerId="AD" clId="Web-{7A86A182-BE33-48EF-B7FB-62BB0A596C37}" dt="2022-03-21T04:52:29.423" v="14"/>
          <ac:spMkLst>
            <pc:docMk/>
            <pc:sldMk cId="1765896344" sldId="259"/>
            <ac:spMk id="2" creationId="{4C6D4762-4A42-41F2-8AC3-1924E93FDE77}"/>
          </ac:spMkLst>
        </pc:spChg>
        <pc:spChg chg="del mod">
          <ac:chgData name="Ayush Kumar" userId="S::ayush.kumar2021@vitstudent.ac.in::72e27817-e600-45c0-998d-ed2a7a10c452" providerId="AD" clId="Web-{7A86A182-BE33-48EF-B7FB-62BB0A596C37}" dt="2022-03-21T04:52:29.423" v="14"/>
          <ac:spMkLst>
            <pc:docMk/>
            <pc:sldMk cId="1765896344" sldId="259"/>
            <ac:spMk id="3" creationId="{6A15013F-1758-4F79-8A57-97B255FEB027}"/>
          </ac:spMkLst>
        </pc:spChg>
        <pc:spChg chg="add del">
          <ac:chgData name="Ayush Kumar" userId="S::ayush.kumar2021@vitstudent.ac.in::72e27817-e600-45c0-998d-ed2a7a10c452" providerId="AD" clId="Web-{7A86A182-BE33-48EF-B7FB-62BB0A596C37}" dt="2022-03-21T04:52:29.360" v="13"/>
          <ac:spMkLst>
            <pc:docMk/>
            <pc:sldMk cId="1765896344" sldId="259"/>
            <ac:spMk id="8" creationId="{BA75F4A0-FEAF-4F1B-9C48-7688BF9D4148}"/>
          </ac:spMkLst>
        </pc:spChg>
        <pc:spChg chg="add del">
          <ac:chgData name="Ayush Kumar" userId="S::ayush.kumar2021@vitstudent.ac.in::72e27817-e600-45c0-998d-ed2a7a10c452" providerId="AD" clId="Web-{7A86A182-BE33-48EF-B7FB-62BB0A596C37}" dt="2022-03-21T04:52:29.360" v="13"/>
          <ac:spMkLst>
            <pc:docMk/>
            <pc:sldMk cId="1765896344" sldId="259"/>
            <ac:spMk id="10" creationId="{F1EC79F3-0DE6-47BA-9C5C-039C54F4AC27}"/>
          </ac:spMkLst>
        </pc:spChg>
        <pc:spChg chg="add del">
          <ac:chgData name="Ayush Kumar" userId="S::ayush.kumar2021@vitstudent.ac.in::72e27817-e600-45c0-998d-ed2a7a10c452" providerId="AD" clId="Web-{7A86A182-BE33-48EF-B7FB-62BB0A596C37}" dt="2022-03-21T04:52:29.360" v="13"/>
          <ac:spMkLst>
            <pc:docMk/>
            <pc:sldMk cId="1765896344" sldId="259"/>
            <ac:spMk id="12" creationId="{C86C2B07-2A41-4CB1-9C51-F037AF41765C}"/>
          </ac:spMkLst>
        </pc:spChg>
        <pc:spChg chg="add del">
          <ac:chgData name="Ayush Kumar" userId="S::ayush.kumar2021@vitstudent.ac.in::72e27817-e600-45c0-998d-ed2a7a10c452" providerId="AD" clId="Web-{7A86A182-BE33-48EF-B7FB-62BB0A596C37}" dt="2022-03-21T04:52:29.360" v="13"/>
          <ac:spMkLst>
            <pc:docMk/>
            <pc:sldMk cId="1765896344" sldId="259"/>
            <ac:spMk id="14" creationId="{A3F67AAC-C977-4759-A5C8-6BC998F963D3}"/>
          </ac:spMkLst>
        </pc:spChg>
        <pc:graphicFrameChg chg="add">
          <ac:chgData name="Ayush Kumar" userId="S::ayush.kumar2021@vitstudent.ac.in::72e27817-e600-45c0-998d-ed2a7a10c452" providerId="AD" clId="Web-{7A86A182-BE33-48EF-B7FB-62BB0A596C37}" dt="2022-03-21T04:52:29.423" v="14"/>
          <ac:graphicFrameMkLst>
            <pc:docMk/>
            <pc:sldMk cId="1765896344" sldId="259"/>
            <ac:graphicFrameMk id="5" creationId="{438A8881-D612-0929-6429-972DFC7C999A}"/>
          </ac:graphicFrameMkLst>
        </pc:graphicFrameChg>
      </pc:sldChg>
      <pc:sldChg chg="addSp delSp modSp mod setBg">
        <pc:chgData name="Ayush Kumar" userId="S::ayush.kumar2021@vitstudent.ac.in::72e27817-e600-45c0-998d-ed2a7a10c452" providerId="AD" clId="Web-{7A86A182-BE33-48EF-B7FB-62BB0A596C37}" dt="2022-03-21T04:54:58.844" v="32"/>
        <pc:sldMkLst>
          <pc:docMk/>
          <pc:sldMk cId="3878764169" sldId="260"/>
        </pc:sldMkLst>
        <pc:spChg chg="mod">
          <ac:chgData name="Ayush Kumar" userId="S::ayush.kumar2021@vitstudent.ac.in::72e27817-e600-45c0-998d-ed2a7a10c452" providerId="AD" clId="Web-{7A86A182-BE33-48EF-B7FB-62BB0A596C37}" dt="2022-03-21T04:54:58.844" v="32"/>
          <ac:spMkLst>
            <pc:docMk/>
            <pc:sldMk cId="3878764169" sldId="260"/>
            <ac:spMk id="2" creationId="{9C90494D-556E-476E-AEB4-A0F848654B3C}"/>
          </ac:spMkLst>
        </pc:spChg>
        <pc:spChg chg="add del">
          <ac:chgData name="Ayush Kumar" userId="S::ayush.kumar2021@vitstudent.ac.in::72e27817-e600-45c0-998d-ed2a7a10c452" providerId="AD" clId="Web-{7A86A182-BE33-48EF-B7FB-62BB0A596C37}" dt="2022-03-21T04:54:58.844" v="32"/>
          <ac:spMkLst>
            <pc:docMk/>
            <pc:sldMk cId="3878764169" sldId="260"/>
            <ac:spMk id="3" creationId="{2CF68F6B-413D-4169-8749-1095AD259F07}"/>
          </ac:spMkLst>
        </pc:spChg>
        <pc:spChg chg="add">
          <ac:chgData name="Ayush Kumar" userId="S::ayush.kumar2021@vitstudent.ac.in::72e27817-e600-45c0-998d-ed2a7a10c452" providerId="AD" clId="Web-{7A86A182-BE33-48EF-B7FB-62BB0A596C37}" dt="2022-03-21T04:54:58.844" v="32"/>
          <ac:spMkLst>
            <pc:docMk/>
            <pc:sldMk cId="3878764169" sldId="260"/>
            <ac:spMk id="7" creationId="{2CF68F6B-413D-4169-8749-1095AD259F07}"/>
          </ac:spMkLst>
        </pc:spChg>
        <pc:spChg chg="add">
          <ac:chgData name="Ayush Kumar" userId="S::ayush.kumar2021@vitstudent.ac.in::72e27817-e600-45c0-998d-ed2a7a10c452" providerId="AD" clId="Web-{7A86A182-BE33-48EF-B7FB-62BB0A596C37}" dt="2022-03-21T04:54:58.844" v="32"/>
          <ac:spMkLst>
            <pc:docMk/>
            <pc:sldMk cId="3878764169" sldId="260"/>
            <ac:spMk id="8" creationId="{7C159B63-C56D-4E4E-8B07-40A1346DC926}"/>
          </ac:spMkLst>
        </pc:spChg>
        <pc:spChg chg="add">
          <ac:chgData name="Ayush Kumar" userId="S::ayush.kumar2021@vitstudent.ac.in::72e27817-e600-45c0-998d-ed2a7a10c452" providerId="AD" clId="Web-{7A86A182-BE33-48EF-B7FB-62BB0A596C37}" dt="2022-03-21T04:54:58.844" v="32"/>
          <ac:spMkLst>
            <pc:docMk/>
            <pc:sldMk cId="3878764169" sldId="260"/>
            <ac:spMk id="10" creationId="{27DEF201-077E-444A-A3F0-66E14253572F}"/>
          </ac:spMkLst>
        </pc:spChg>
        <pc:graphicFrameChg chg="add del">
          <ac:chgData name="Ayush Kumar" userId="S::ayush.kumar2021@vitstudent.ac.in::72e27817-e600-45c0-998d-ed2a7a10c452" providerId="AD" clId="Web-{7A86A182-BE33-48EF-B7FB-62BB0A596C37}" dt="2022-03-21T04:54:58.828" v="31"/>
          <ac:graphicFrameMkLst>
            <pc:docMk/>
            <pc:sldMk cId="3878764169" sldId="260"/>
            <ac:graphicFrameMk id="5" creationId="{4CBE82E7-ED04-6A2E-0884-CE068FABB82A}"/>
          </ac:graphicFrameMkLst>
        </pc:graphicFrameChg>
      </pc:sldChg>
      <pc:sldChg chg="addSp delSp modSp mod setBg">
        <pc:chgData name="Ayush Kumar" userId="S::ayush.kumar2021@vitstudent.ac.in::72e27817-e600-45c0-998d-ed2a7a10c452" providerId="AD" clId="Web-{7A86A182-BE33-48EF-B7FB-62BB0A596C37}" dt="2022-03-21T04:53:00.032" v="17" actId="20577"/>
        <pc:sldMkLst>
          <pc:docMk/>
          <pc:sldMk cId="881383320" sldId="261"/>
        </pc:sldMkLst>
        <pc:spChg chg="mod">
          <ac:chgData name="Ayush Kumar" userId="S::ayush.kumar2021@vitstudent.ac.in::72e27817-e600-45c0-998d-ed2a7a10c452" providerId="AD" clId="Web-{7A86A182-BE33-48EF-B7FB-62BB0A596C37}" dt="2022-03-21T04:52:40.673" v="15"/>
          <ac:spMkLst>
            <pc:docMk/>
            <pc:sldMk cId="881383320" sldId="261"/>
            <ac:spMk id="2" creationId="{4C6D4762-4A42-41F2-8AC3-1924E93FDE77}"/>
          </ac:spMkLst>
        </pc:spChg>
        <pc:spChg chg="del">
          <ac:chgData name="Ayush Kumar" userId="S::ayush.kumar2021@vitstudent.ac.in::72e27817-e600-45c0-998d-ed2a7a10c452" providerId="AD" clId="Web-{7A86A182-BE33-48EF-B7FB-62BB0A596C37}" dt="2022-03-21T04:52:40.673" v="15"/>
          <ac:spMkLst>
            <pc:docMk/>
            <pc:sldMk cId="881383320" sldId="261"/>
            <ac:spMk id="3" creationId="{6A15013F-1758-4F79-8A57-97B255FEB027}"/>
          </ac:spMkLst>
        </pc:spChg>
        <pc:graphicFrameChg chg="add modGraphic">
          <ac:chgData name="Ayush Kumar" userId="S::ayush.kumar2021@vitstudent.ac.in::72e27817-e600-45c0-998d-ed2a7a10c452" providerId="AD" clId="Web-{7A86A182-BE33-48EF-B7FB-62BB0A596C37}" dt="2022-03-21T04:53:00.032" v="17" actId="20577"/>
          <ac:graphicFrameMkLst>
            <pc:docMk/>
            <pc:sldMk cId="881383320" sldId="261"/>
            <ac:graphicFrameMk id="5" creationId="{32704244-2C4C-F976-C327-685DE46B5E9F}"/>
          </ac:graphicFrameMkLst>
        </pc:graphicFrameChg>
      </pc:sldChg>
      <pc:sldChg chg="addSp delSp">
        <pc:chgData name="Ayush Kumar" userId="S::ayush.kumar2021@vitstudent.ac.in::72e27817-e600-45c0-998d-ed2a7a10c452" providerId="AD" clId="Web-{7A86A182-BE33-48EF-B7FB-62BB0A596C37}" dt="2022-03-21T04:53:12.673" v="18"/>
        <pc:sldMkLst>
          <pc:docMk/>
          <pc:sldMk cId="1701157951" sldId="263"/>
        </pc:sldMkLst>
        <pc:spChg chg="del">
          <ac:chgData name="Ayush Kumar" userId="S::ayush.kumar2021@vitstudent.ac.in::72e27817-e600-45c0-998d-ed2a7a10c452" providerId="AD" clId="Web-{7A86A182-BE33-48EF-B7FB-62BB0A596C37}" dt="2022-03-21T04:53:12.673" v="18"/>
          <ac:spMkLst>
            <pc:docMk/>
            <pc:sldMk cId="1701157951" sldId="263"/>
            <ac:spMk id="3" creationId="{6A15013F-1758-4F79-8A57-97B255FEB027}"/>
          </ac:spMkLst>
        </pc:spChg>
        <pc:graphicFrameChg chg="add">
          <ac:chgData name="Ayush Kumar" userId="S::ayush.kumar2021@vitstudent.ac.in::72e27817-e600-45c0-998d-ed2a7a10c452" providerId="AD" clId="Web-{7A86A182-BE33-48EF-B7FB-62BB0A596C37}" dt="2022-03-21T04:53:12.673" v="18"/>
          <ac:graphicFrameMkLst>
            <pc:docMk/>
            <pc:sldMk cId="1701157951" sldId="263"/>
            <ac:graphicFrameMk id="5" creationId="{DD09A742-A98A-0792-EEEE-DA6AB87A8141}"/>
          </ac:graphicFrameMkLst>
        </pc:graphicFrameChg>
      </pc:sldChg>
      <pc:sldChg chg="addSp delSp modSp mod setBg">
        <pc:chgData name="Ayush Kumar" userId="S::ayush.kumar2021@vitstudent.ac.in::72e27817-e600-45c0-998d-ed2a7a10c452" providerId="AD" clId="Web-{7A86A182-BE33-48EF-B7FB-62BB0A596C37}" dt="2022-03-21T04:55:12.547" v="34"/>
        <pc:sldMkLst>
          <pc:docMk/>
          <pc:sldMk cId="2424879579" sldId="264"/>
        </pc:sldMkLst>
        <pc:spChg chg="mod">
          <ac:chgData name="Ayush Kumar" userId="S::ayush.kumar2021@vitstudent.ac.in::72e27817-e600-45c0-998d-ed2a7a10c452" providerId="AD" clId="Web-{7A86A182-BE33-48EF-B7FB-62BB0A596C37}" dt="2022-03-21T04:55:07.297" v="33"/>
          <ac:spMkLst>
            <pc:docMk/>
            <pc:sldMk cId="2424879579" sldId="264"/>
            <ac:spMk id="2" creationId="{35B7B725-DED2-4BFE-8A3B-E7A3C107BA30}"/>
          </ac:spMkLst>
        </pc:spChg>
        <pc:spChg chg="add del">
          <ac:chgData name="Ayush Kumar" userId="S::ayush.kumar2021@vitstudent.ac.in::72e27817-e600-45c0-998d-ed2a7a10c452" providerId="AD" clId="Web-{7A86A182-BE33-48EF-B7FB-62BB0A596C37}" dt="2022-03-21T04:55:12.547" v="34"/>
          <ac:spMkLst>
            <pc:docMk/>
            <pc:sldMk cId="2424879579" sldId="264"/>
            <ac:spMk id="1030" creationId="{760C8B62-399C-8151-77B4-F073EAB136C6}"/>
          </ac:spMkLst>
        </pc:spChg>
        <pc:picChg chg="mod">
          <ac:chgData name="Ayush Kumar" userId="S::ayush.kumar2021@vitstudent.ac.in::72e27817-e600-45c0-998d-ed2a7a10c452" providerId="AD" clId="Web-{7A86A182-BE33-48EF-B7FB-62BB0A596C37}" dt="2022-03-21T04:55:07.297" v="33"/>
          <ac:picMkLst>
            <pc:docMk/>
            <pc:sldMk cId="2424879579" sldId="264"/>
            <ac:picMk id="1026" creationId="{46CF64DA-82A2-46C0-9D4F-7E8C71E96529}"/>
          </ac:picMkLst>
        </pc:picChg>
      </pc:sldChg>
      <pc:sldChg chg="addSp modSp mod setBg setClrOvrMap">
        <pc:chgData name="Ayush Kumar" userId="S::ayush.kumar2021@vitstudent.ac.in::72e27817-e600-45c0-998d-ed2a7a10c452" providerId="AD" clId="Web-{7A86A182-BE33-48EF-B7FB-62BB0A596C37}" dt="2022-03-21T04:55:22.547" v="35"/>
        <pc:sldMkLst>
          <pc:docMk/>
          <pc:sldMk cId="1293438144" sldId="265"/>
        </pc:sldMkLst>
        <pc:spChg chg="mod">
          <ac:chgData name="Ayush Kumar" userId="S::ayush.kumar2021@vitstudent.ac.in::72e27817-e600-45c0-998d-ed2a7a10c452" providerId="AD" clId="Web-{7A86A182-BE33-48EF-B7FB-62BB0A596C37}" dt="2022-03-21T04:55:22.547" v="35"/>
          <ac:spMkLst>
            <pc:docMk/>
            <pc:sldMk cId="1293438144" sldId="265"/>
            <ac:spMk id="2" creationId="{F740F514-E98B-4BFA-8C14-10BCF58B04F9}"/>
          </ac:spMkLst>
        </pc:spChg>
        <pc:spChg chg="add">
          <ac:chgData name="Ayush Kumar" userId="S::ayush.kumar2021@vitstudent.ac.in::72e27817-e600-45c0-998d-ed2a7a10c452" providerId="AD" clId="Web-{7A86A182-BE33-48EF-B7FB-62BB0A596C37}" dt="2022-03-21T04:55:22.547" v="35"/>
          <ac:spMkLst>
            <pc:docMk/>
            <pc:sldMk cId="1293438144" sldId="265"/>
            <ac:spMk id="11" creationId="{5ABA7F3F-D56F-4C06-84AC-03FC83B0642E}"/>
          </ac:spMkLst>
        </pc:spChg>
        <pc:grpChg chg="add">
          <ac:chgData name="Ayush Kumar" userId="S::ayush.kumar2021@vitstudent.ac.in::72e27817-e600-45c0-998d-ed2a7a10c452" providerId="AD" clId="Web-{7A86A182-BE33-48EF-B7FB-62BB0A596C37}" dt="2022-03-21T04:55:22.547" v="35"/>
          <ac:grpSpMkLst>
            <pc:docMk/>
            <pc:sldMk cId="1293438144" sldId="265"/>
            <ac:grpSpMk id="7" creationId="{8C89EA62-F38E-4285-A105-C5E1BD360093}"/>
          </ac:grpSpMkLst>
        </pc:grpChg>
        <pc:grpChg chg="add">
          <ac:chgData name="Ayush Kumar" userId="S::ayush.kumar2021@vitstudent.ac.in::72e27817-e600-45c0-998d-ed2a7a10c452" providerId="AD" clId="Web-{7A86A182-BE33-48EF-B7FB-62BB0A596C37}" dt="2022-03-21T04:55:22.547" v="35"/>
          <ac:grpSpMkLst>
            <pc:docMk/>
            <pc:sldMk cId="1293438144" sldId="265"/>
            <ac:grpSpMk id="13" creationId="{715374B5-D7C8-4AA9-BE65-DB7A0CA9B420}"/>
          </ac:grpSpMkLst>
        </pc:grpChg>
      </pc:sldChg>
    </pc:docChg>
  </pc:docChgLst>
  <pc:docChgLst>
    <pc:chgData name="Ayush Kumar" userId="S::ayush.kumar2021@vitstudent.ac.in::72e27817-e600-45c0-998d-ed2a7a10c452" providerId="AD" clId="Web-{A864F4EB-D22F-48F3-8194-CD74BD52F2A3}"/>
    <pc:docChg chg="modSld">
      <pc:chgData name="Ayush Kumar" userId="S::ayush.kumar2021@vitstudent.ac.in::72e27817-e600-45c0-998d-ed2a7a10c452" providerId="AD" clId="Web-{A864F4EB-D22F-48F3-8194-CD74BD52F2A3}" dt="2022-04-05T12:08:58.383" v="116"/>
      <pc:docMkLst>
        <pc:docMk/>
      </pc:docMkLst>
      <pc:sldChg chg="addSp modSp mod setBg">
        <pc:chgData name="Ayush Kumar" userId="S::ayush.kumar2021@vitstudent.ac.in::72e27817-e600-45c0-998d-ed2a7a10c452" providerId="AD" clId="Web-{A864F4EB-D22F-48F3-8194-CD74BD52F2A3}" dt="2022-04-05T12:07:53.695" v="6"/>
        <pc:sldMkLst>
          <pc:docMk/>
          <pc:sldMk cId="3185683742" sldId="303"/>
        </pc:sldMkLst>
        <pc:spChg chg="mod">
          <ac:chgData name="Ayush Kumar" userId="S::ayush.kumar2021@vitstudent.ac.in::72e27817-e600-45c0-998d-ed2a7a10c452" providerId="AD" clId="Web-{A864F4EB-D22F-48F3-8194-CD74BD52F2A3}" dt="2022-04-05T12:07:53.695" v="6"/>
          <ac:spMkLst>
            <pc:docMk/>
            <pc:sldMk cId="3185683742" sldId="303"/>
            <ac:spMk id="5" creationId="{00000000-0000-0000-0000-000000000000}"/>
          </ac:spMkLst>
        </pc:spChg>
        <pc:spChg chg="mod">
          <ac:chgData name="Ayush Kumar" userId="S::ayush.kumar2021@vitstudent.ac.in::72e27817-e600-45c0-998d-ed2a7a10c452" providerId="AD" clId="Web-{A864F4EB-D22F-48F3-8194-CD74BD52F2A3}" dt="2022-04-05T12:07:53.695" v="6"/>
          <ac:spMkLst>
            <pc:docMk/>
            <pc:sldMk cId="3185683742" sldId="303"/>
            <ac:spMk id="6" creationId="{89C32128-31E8-4578-BC7E-A832778714F9}"/>
          </ac:spMkLst>
        </pc:spChg>
        <pc:spChg chg="add">
          <ac:chgData name="Ayush Kumar" userId="S::ayush.kumar2021@vitstudent.ac.in::72e27817-e600-45c0-998d-ed2a7a10c452" providerId="AD" clId="Web-{A864F4EB-D22F-48F3-8194-CD74BD52F2A3}" dt="2022-04-05T12:07:53.695" v="6"/>
          <ac:spMkLst>
            <pc:docMk/>
            <pc:sldMk cId="3185683742" sldId="303"/>
            <ac:spMk id="11" creationId="{B9F89C22-0475-4427-B7C8-0269AD40E3EC}"/>
          </ac:spMkLst>
        </pc:spChg>
        <pc:graphicFrameChg chg="mod ord modGraphic">
          <ac:chgData name="Ayush Kumar" userId="S::ayush.kumar2021@vitstudent.ac.in::72e27817-e600-45c0-998d-ed2a7a10c452" providerId="AD" clId="Web-{A864F4EB-D22F-48F3-8194-CD74BD52F2A3}" dt="2022-04-05T12:07:53.695" v="6"/>
          <ac:graphicFrameMkLst>
            <pc:docMk/>
            <pc:sldMk cId="3185683742" sldId="303"/>
            <ac:graphicFrameMk id="4" creationId="{00000000-0000-0000-0000-000000000000}"/>
          </ac:graphicFrameMkLst>
        </pc:graphicFrameChg>
      </pc:sldChg>
      <pc:sldChg chg="modSp mod setBg">
        <pc:chgData name="Ayush Kumar" userId="S::ayush.kumar2021@vitstudent.ac.in::72e27817-e600-45c0-998d-ed2a7a10c452" providerId="AD" clId="Web-{A864F4EB-D22F-48F3-8194-CD74BD52F2A3}" dt="2022-04-05T12:08:32.617" v="8" actId="20577"/>
        <pc:sldMkLst>
          <pc:docMk/>
          <pc:sldMk cId="3658764752" sldId="305"/>
        </pc:sldMkLst>
        <pc:spChg chg="mod">
          <ac:chgData name="Ayush Kumar" userId="S::ayush.kumar2021@vitstudent.ac.in::72e27817-e600-45c0-998d-ed2a7a10c452" providerId="AD" clId="Web-{A864F4EB-D22F-48F3-8194-CD74BD52F2A3}" dt="2022-04-05T12:07:38.086" v="5"/>
          <ac:spMkLst>
            <pc:docMk/>
            <pc:sldMk cId="3658764752" sldId="305"/>
            <ac:spMk id="2" creationId="{00000000-0000-0000-0000-000000000000}"/>
          </ac:spMkLst>
        </pc:spChg>
        <pc:spChg chg="mod">
          <ac:chgData name="Ayush Kumar" userId="S::ayush.kumar2021@vitstudent.ac.in::72e27817-e600-45c0-998d-ed2a7a10c452" providerId="AD" clId="Web-{A864F4EB-D22F-48F3-8194-CD74BD52F2A3}" dt="2022-04-05T12:08:32.617" v="8" actId="20577"/>
          <ac:spMkLst>
            <pc:docMk/>
            <pc:sldMk cId="3658764752" sldId="305"/>
            <ac:spMk id="5" creationId="{00000000-0000-0000-0000-000000000000}"/>
          </ac:spMkLst>
        </pc:spChg>
        <pc:graphicFrameChg chg="mod ord modGraphic">
          <ac:chgData name="Ayush Kumar" userId="S::ayush.kumar2021@vitstudent.ac.in::72e27817-e600-45c0-998d-ed2a7a10c452" providerId="AD" clId="Web-{A864F4EB-D22F-48F3-8194-CD74BD52F2A3}" dt="2022-04-05T12:07:38.086" v="5"/>
          <ac:graphicFrameMkLst>
            <pc:docMk/>
            <pc:sldMk cId="3658764752" sldId="305"/>
            <ac:graphicFrameMk id="3" creationId="{00000000-0000-0000-0000-000000000000}"/>
          </ac:graphicFrameMkLst>
        </pc:graphicFrameChg>
      </pc:sldChg>
      <pc:sldChg chg="modSp mod setBg">
        <pc:chgData name="Ayush Kumar" userId="S::ayush.kumar2021@vitstudent.ac.in::72e27817-e600-45c0-998d-ed2a7a10c452" providerId="AD" clId="Web-{A864F4EB-D22F-48F3-8194-CD74BD52F2A3}" dt="2022-04-05T12:08:09.336" v="7"/>
        <pc:sldMkLst>
          <pc:docMk/>
          <pc:sldMk cId="3806698321" sldId="306"/>
        </pc:sldMkLst>
        <pc:spChg chg="mod">
          <ac:chgData name="Ayush Kumar" userId="S::ayush.kumar2021@vitstudent.ac.in::72e27817-e600-45c0-998d-ed2a7a10c452" providerId="AD" clId="Web-{A864F4EB-D22F-48F3-8194-CD74BD52F2A3}" dt="2022-04-05T12:08:09.336" v="7"/>
          <ac:spMkLst>
            <pc:docMk/>
            <pc:sldMk cId="3806698321" sldId="306"/>
            <ac:spMk id="5" creationId="{00000000-0000-0000-0000-000000000000}"/>
          </ac:spMkLst>
        </pc:spChg>
        <pc:graphicFrameChg chg="mod ord modGraphic">
          <ac:chgData name="Ayush Kumar" userId="S::ayush.kumar2021@vitstudent.ac.in::72e27817-e600-45c0-998d-ed2a7a10c452" providerId="AD" clId="Web-{A864F4EB-D22F-48F3-8194-CD74BD52F2A3}" dt="2022-04-05T12:08:09.336" v="7"/>
          <ac:graphicFrameMkLst>
            <pc:docMk/>
            <pc:sldMk cId="3806698321" sldId="306"/>
            <ac:graphicFrameMk id="4" creationId="{00000000-0000-0000-0000-000000000000}"/>
          </ac:graphicFrameMkLst>
        </pc:graphicFrameChg>
      </pc:sldChg>
      <pc:sldChg chg="addSp delSp modSp mod setBg">
        <pc:chgData name="Ayush Kumar" userId="S::ayush.kumar2021@vitstudent.ac.in::72e27817-e600-45c0-998d-ed2a7a10c452" providerId="AD" clId="Web-{A864F4EB-D22F-48F3-8194-CD74BD52F2A3}" dt="2022-04-05T12:08:58.383" v="116"/>
        <pc:sldMkLst>
          <pc:docMk/>
          <pc:sldMk cId="3845647923" sldId="307"/>
        </pc:sldMkLst>
        <pc:spChg chg="mod">
          <ac:chgData name="Ayush Kumar" userId="S::ayush.kumar2021@vitstudent.ac.in::72e27817-e600-45c0-998d-ed2a7a10c452" providerId="AD" clId="Web-{A864F4EB-D22F-48F3-8194-CD74BD52F2A3}" dt="2022-04-05T12:07:15.164" v="4"/>
          <ac:spMkLst>
            <pc:docMk/>
            <pc:sldMk cId="3845647923" sldId="307"/>
            <ac:spMk id="2" creationId="{18C4C906-7460-4148-9DF8-3F10D6AEEFAF}"/>
          </ac:spMkLst>
        </pc:spChg>
        <pc:spChg chg="add del">
          <ac:chgData name="Ayush Kumar" userId="S::ayush.kumar2021@vitstudent.ac.in::72e27817-e600-45c0-998d-ed2a7a10c452" providerId="AD" clId="Web-{A864F4EB-D22F-48F3-8194-CD74BD52F2A3}" dt="2022-04-05T12:07:15.086" v="3"/>
          <ac:spMkLst>
            <pc:docMk/>
            <pc:sldMk cId="3845647923" sldId="307"/>
            <ac:spMk id="9" creationId="{30BC9609-A8AF-411F-A9E0-C3B93C8945CA}"/>
          </ac:spMkLst>
        </pc:spChg>
        <pc:spChg chg="add">
          <ac:chgData name="Ayush Kumar" userId="S::ayush.kumar2021@vitstudent.ac.in::72e27817-e600-45c0-998d-ed2a7a10c452" providerId="AD" clId="Web-{A864F4EB-D22F-48F3-8194-CD74BD52F2A3}" dt="2022-04-05T12:07:15.164" v="4"/>
          <ac:spMkLst>
            <pc:docMk/>
            <pc:sldMk cId="3845647923" sldId="307"/>
            <ac:spMk id="11" creationId="{1E1665A6-74DB-4F44-A6EF-F01205E8718B}"/>
          </ac:spMkLst>
        </pc:spChg>
        <pc:graphicFrameChg chg="mod modGraphic">
          <ac:chgData name="Ayush Kumar" userId="S::ayush.kumar2021@vitstudent.ac.in::72e27817-e600-45c0-998d-ed2a7a10c452" providerId="AD" clId="Web-{A864F4EB-D22F-48F3-8194-CD74BD52F2A3}" dt="2022-04-05T12:08:58.383" v="116"/>
          <ac:graphicFrameMkLst>
            <pc:docMk/>
            <pc:sldMk cId="3845647923" sldId="307"/>
            <ac:graphicFrameMk id="4" creationId="{214A0F4B-AD23-42A0-A67C-07E44183411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4/6/2022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4/6/2022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4/6/2022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4/6/2022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4/6/2022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67AC-5636-4E2A-A49C-69C16F84DA96}"/>
              </a:ext>
            </a:extLst>
          </p:cNvPr>
          <p:cNvSpPr>
            <a:spLocks noGrp="1"/>
          </p:cNvSpPr>
          <p:nvPr>
            <p:ph type="ctrTitle"/>
          </p:nvPr>
        </p:nvSpPr>
        <p:spPr>
          <a:xfrm>
            <a:off x="1176864" y="1348742"/>
            <a:ext cx="9838271" cy="1913747"/>
          </a:xfrm>
        </p:spPr>
        <p:txBody>
          <a:bodyPr/>
          <a:lstStyle/>
          <a:p>
            <a:r>
              <a:rPr lang="en-IN" sz="4400" b="1" spc="-150">
                <a:latin typeface="Segoe UI Semibold" panose="020B0702040204020203" pitchFamily="34" charset="0"/>
                <a:cs typeface="Segoe UI Semibold" panose="020B0702040204020203" pitchFamily="34" charset="0"/>
              </a:rPr>
              <a:t>Malware Analysis Using Machine Learning and Deep Learning</a:t>
            </a:r>
          </a:p>
        </p:txBody>
      </p:sp>
      <p:sp>
        <p:nvSpPr>
          <p:cNvPr id="3" name="Subtitle 2">
            <a:extLst>
              <a:ext uri="{FF2B5EF4-FFF2-40B4-BE49-F238E27FC236}">
                <a16:creationId xmlns:a16="http://schemas.microsoft.com/office/drawing/2014/main" id="{BCD9093E-48A5-4F1D-9564-B3B873B8656C}"/>
              </a:ext>
            </a:extLst>
          </p:cNvPr>
          <p:cNvSpPr>
            <a:spLocks noGrp="1"/>
          </p:cNvSpPr>
          <p:nvPr>
            <p:ph type="subTitle" idx="1"/>
          </p:nvPr>
        </p:nvSpPr>
        <p:spPr>
          <a:xfrm>
            <a:off x="1176864" y="3951112"/>
            <a:ext cx="9838271" cy="1558146"/>
          </a:xfrm>
        </p:spPr>
        <p:txBody>
          <a:bodyPr numCol="2">
            <a:normAutofit lnSpcReduction="10000"/>
          </a:bodyPr>
          <a:lstStyle/>
          <a:p>
            <a:endParaRPr lang="en-IN">
              <a:latin typeface="Franklin Gothic Demi Cond" panose="020B0706030402020204" pitchFamily="34" charset="0"/>
            </a:endParaRPr>
          </a:p>
          <a:p>
            <a:r>
              <a:rPr lang="en-IN">
                <a:latin typeface="Franklin Gothic Demi Cond" panose="020B0706030402020204" pitchFamily="34" charset="0"/>
              </a:rPr>
              <a:t>Submitted by – </a:t>
            </a:r>
          </a:p>
          <a:p>
            <a:r>
              <a:rPr lang="en-IN">
                <a:latin typeface="Franklin Gothic Demi Cond" panose="020B0706030402020204" pitchFamily="34" charset="0"/>
              </a:rPr>
              <a:t>Ayush Kumar</a:t>
            </a:r>
          </a:p>
          <a:p>
            <a:endParaRPr lang="en-IN"/>
          </a:p>
          <a:p>
            <a:endParaRPr lang="en-IN"/>
          </a:p>
          <a:p>
            <a:r>
              <a:rPr lang="en-IN">
                <a:latin typeface="Franklin Gothic Demi Cond" panose="020B0706030402020204" pitchFamily="34" charset="0"/>
              </a:rPr>
              <a:t>Under Guidance of –</a:t>
            </a:r>
          </a:p>
          <a:p>
            <a:r>
              <a:rPr lang="en-IN">
                <a:latin typeface="Franklin Gothic Demi Cond" panose="020B0706030402020204" pitchFamily="34" charset="0"/>
              </a:rPr>
              <a:t>Prof. Subbulakshami T.</a:t>
            </a:r>
          </a:p>
          <a:p>
            <a:endParaRPr lang="en-IN"/>
          </a:p>
        </p:txBody>
      </p:sp>
    </p:spTree>
    <p:extLst>
      <p:ext uri="{BB962C8B-B14F-4D97-AF65-F5344CB8AC3E}">
        <p14:creationId xmlns:p14="http://schemas.microsoft.com/office/powerpoint/2010/main" val="311994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A1196-268E-426A-B4F4-93B3DBA25714}"/>
              </a:ext>
            </a:extLst>
          </p:cNvPr>
          <p:cNvSpPr>
            <a:spLocks noGrp="1"/>
          </p:cNvSpPr>
          <p:nvPr>
            <p:ph type="title"/>
          </p:nvPr>
        </p:nvSpPr>
        <p:spPr>
          <a:xfrm>
            <a:off x="838200" y="681038"/>
            <a:ext cx="10515600" cy="1325563"/>
          </a:xfrm>
        </p:spPr>
        <p:txBody>
          <a:bodyPr>
            <a:normAutofit fontScale="90000"/>
          </a:bodyPr>
          <a:lstStyle/>
          <a:p>
            <a:pPr algn="ctr"/>
            <a:r>
              <a:rPr lang="en-US" sz="4000"/>
              <a:t>Integrated malware analysis using machine learning</a:t>
            </a:r>
            <a:br>
              <a:rPr lang="en-US"/>
            </a:br>
            <a:br>
              <a:rPr lang="en-US"/>
            </a:br>
            <a:r>
              <a:rPr lang="en-IN" sz="3100"/>
              <a:t>Singh and Jain (2017)</a:t>
            </a:r>
            <a:endParaRPr lang="en-IN"/>
          </a:p>
        </p:txBody>
      </p:sp>
      <p:sp>
        <p:nvSpPr>
          <p:cNvPr id="5" name="Content Placeholder 4">
            <a:extLst>
              <a:ext uri="{FF2B5EF4-FFF2-40B4-BE49-F238E27FC236}">
                <a16:creationId xmlns:a16="http://schemas.microsoft.com/office/drawing/2014/main" id="{1A3C25F9-3AB9-46E6-9845-7491F1DC552C}"/>
              </a:ext>
            </a:extLst>
          </p:cNvPr>
          <p:cNvSpPr>
            <a:spLocks noGrp="1"/>
          </p:cNvSpPr>
          <p:nvPr>
            <p:ph idx="1"/>
          </p:nvPr>
        </p:nvSpPr>
        <p:spPr>
          <a:xfrm>
            <a:off x="838200" y="2639678"/>
            <a:ext cx="10515600" cy="3537284"/>
          </a:xfrm>
        </p:spPr>
        <p:txBody>
          <a:bodyPr>
            <a:normAutofit/>
          </a:bodyPr>
          <a:lstStyle/>
          <a:p>
            <a:pPr marL="0" indent="0" algn="just">
              <a:buNone/>
            </a:pPr>
            <a:r>
              <a:rPr lang="en-US" sz="2400"/>
              <a:t>Singh and Jain (2017) used static, dynamic and integrated analysis approach. For dynamic analysis, they used a sandbox called </a:t>
            </a:r>
            <a:r>
              <a:rPr lang="en-US" sz="2400" err="1"/>
              <a:t>Noriben</a:t>
            </a:r>
            <a:r>
              <a:rPr lang="en-US" sz="2400"/>
              <a:t>. The dataset they utilized was having 109 files out of which 25 were benign files and 84 files were malwares samples. These malware samples were gathered from their framework indexes, download.com, and the malwares were gathered from different online sources. NB, SVM, RF algorithms were implemented. The accuracies the obtained were 69.72%, 63.30% and 73.47% respectively. The outcomes showed that RF yielded better results.</a:t>
            </a:r>
            <a:endParaRPr lang="en-IN" sz="2400"/>
          </a:p>
        </p:txBody>
      </p:sp>
    </p:spTree>
    <p:extLst>
      <p:ext uri="{BB962C8B-B14F-4D97-AF65-F5344CB8AC3E}">
        <p14:creationId xmlns:p14="http://schemas.microsoft.com/office/powerpoint/2010/main" val="332381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p:txBody>
          <a:bodyPr>
            <a:normAutofit fontScale="90000"/>
          </a:bodyPr>
          <a:lstStyle/>
          <a:p>
            <a:pPr algn="ctr"/>
            <a:r>
              <a:rPr lang="en-US" sz="4000"/>
              <a:t>Zero-day malware detection</a:t>
            </a:r>
            <a:br>
              <a:rPr lang="en-US"/>
            </a:br>
            <a:br>
              <a:rPr lang="en-US"/>
            </a:br>
            <a:r>
              <a:rPr lang="en-US" sz="3100" err="1"/>
              <a:t>Gandotra</a:t>
            </a:r>
            <a:r>
              <a:rPr lang="en-US" sz="3100"/>
              <a:t>, E., Bansal, D., &amp; </a:t>
            </a:r>
            <a:r>
              <a:rPr lang="en-US" sz="3100" err="1"/>
              <a:t>Sofat</a:t>
            </a:r>
            <a:r>
              <a:rPr lang="en-US" sz="3100"/>
              <a:t>, S. (2016)</a:t>
            </a:r>
            <a:endParaRPr lang="en-IN"/>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970129"/>
            <a:ext cx="10515600" cy="3286292"/>
          </a:xfrm>
        </p:spPr>
        <p:txBody>
          <a:bodyPr>
            <a:normAutofit/>
          </a:bodyPr>
          <a:lstStyle/>
          <a:p>
            <a:pPr marL="0" indent="0" algn="just">
              <a:buNone/>
            </a:pPr>
            <a:r>
              <a:rPr lang="en-US" sz="2400"/>
              <a:t>Bansal et.al (2016) used ML calculations accessible in WEKA library were utilized. To approve the suggested framework, a sum of 3130 document was viewed so that to incorporate 1720 malwares in addition to 1410 fresh records that were used. It demonstrated that all the classifiers aside from NB and </a:t>
            </a:r>
            <a:r>
              <a:rPr lang="en-US" sz="2400" err="1"/>
              <a:t>MultiLayer</a:t>
            </a:r>
            <a:r>
              <a:rPr lang="en-US" sz="2400"/>
              <a:t> Perceptron (MLP) performed splendidly in differentiating malware records from benign ones. RF stretched the highest exactness of 99.97% tracked by J48, DT and Bagging. NB gave the least accuracy 95.24%.</a:t>
            </a:r>
            <a:endParaRPr lang="en-IN" sz="2400"/>
          </a:p>
        </p:txBody>
      </p:sp>
    </p:spTree>
    <p:extLst>
      <p:ext uri="{BB962C8B-B14F-4D97-AF65-F5344CB8AC3E}">
        <p14:creationId xmlns:p14="http://schemas.microsoft.com/office/powerpoint/2010/main" val="227607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p:txBody>
          <a:bodyPr>
            <a:normAutofit fontScale="90000"/>
          </a:bodyPr>
          <a:lstStyle/>
          <a:p>
            <a:pPr algn="ctr"/>
            <a:r>
              <a:rPr lang="en-US" sz="4000"/>
              <a:t>Malware detection based on opcode frequency</a:t>
            </a:r>
            <a:br>
              <a:rPr lang="en-US"/>
            </a:br>
            <a:br>
              <a:rPr lang="en-US"/>
            </a:br>
            <a:r>
              <a:rPr lang="en-US" sz="3100" err="1"/>
              <a:t>Yewale</a:t>
            </a:r>
            <a:r>
              <a:rPr lang="en-US" sz="3100"/>
              <a:t>, A., &amp; Singh, M. (2016)</a:t>
            </a:r>
            <a:endParaRPr lang="en-IN"/>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598821"/>
            <a:ext cx="10515600" cy="3657600"/>
          </a:xfrm>
        </p:spPr>
        <p:txBody>
          <a:bodyPr>
            <a:normAutofit/>
          </a:bodyPr>
          <a:lstStyle/>
          <a:p>
            <a:pPr marL="0" indent="0" algn="just">
              <a:buNone/>
            </a:pPr>
            <a:r>
              <a:rPr lang="en-US" sz="2400" err="1"/>
              <a:t>Yewale</a:t>
            </a:r>
            <a:r>
              <a:rPr lang="en-US" sz="2400"/>
              <a:t> &amp; Singh (2016) proposed a methodology using statistical methods such as post-hoc standardized testing, Pearson’s chi square test, and Random malware samples from the year 2000 to 2007 dataset. Boost (BT), DT, SVM, RF algorithms were used and noticed twenty most often Opcodes and those codes were extracted from the assembly file of each malware and good ware documents. These twenty Opcodes were utilized as feature vector for ML classifier. The ML classifiers utilized for this study were SVM, RF, DT and boosting. They found out that this method of approach could be applied on trojans, spywares, backdoor and worms.</a:t>
            </a:r>
            <a:endParaRPr lang="en-IN" sz="2400"/>
          </a:p>
        </p:txBody>
      </p:sp>
    </p:spTree>
    <p:extLst>
      <p:ext uri="{BB962C8B-B14F-4D97-AF65-F5344CB8AC3E}">
        <p14:creationId xmlns:p14="http://schemas.microsoft.com/office/powerpoint/2010/main" val="33086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C493-1162-41BC-85F0-0F354D0D8A49}"/>
              </a:ext>
            </a:extLst>
          </p:cNvPr>
          <p:cNvSpPr>
            <a:spLocks noGrp="1"/>
          </p:cNvSpPr>
          <p:nvPr>
            <p:ph type="title"/>
          </p:nvPr>
        </p:nvSpPr>
        <p:spPr>
          <a:xfrm>
            <a:off x="838200" y="993858"/>
            <a:ext cx="10515600" cy="1325563"/>
          </a:xfrm>
        </p:spPr>
        <p:txBody>
          <a:bodyPr>
            <a:noAutofit/>
          </a:bodyPr>
          <a:lstStyle/>
          <a:p>
            <a:pPr algn="ctr"/>
            <a:r>
              <a:rPr lang="en-US" sz="3600"/>
              <a:t>Runtime-behavior based malware classification using online machine learning</a:t>
            </a:r>
            <a:br>
              <a:rPr lang="en-US" sz="3600"/>
            </a:br>
            <a:br>
              <a:rPr lang="en-US" sz="3600"/>
            </a:br>
            <a:r>
              <a:rPr lang="en-IN" sz="2800" err="1"/>
              <a:t>Pektaş</a:t>
            </a:r>
            <a:r>
              <a:rPr lang="en-IN" sz="2800"/>
              <a:t>, A., </a:t>
            </a:r>
            <a:r>
              <a:rPr lang="en-IN" sz="2800" err="1"/>
              <a:t>Acarman</a:t>
            </a:r>
            <a:r>
              <a:rPr lang="en-IN" sz="2800"/>
              <a:t>, T., Falcone, Y., &amp; Fernandez, J. C (2015)</a:t>
            </a:r>
            <a:endParaRPr lang="en-IN" sz="3600"/>
          </a:p>
        </p:txBody>
      </p:sp>
      <p:sp>
        <p:nvSpPr>
          <p:cNvPr id="3" name="Content Placeholder 2">
            <a:extLst>
              <a:ext uri="{FF2B5EF4-FFF2-40B4-BE49-F238E27FC236}">
                <a16:creationId xmlns:a16="http://schemas.microsoft.com/office/drawing/2014/main" id="{0C1D2CCB-8E34-449B-8F09-72152EF6C727}"/>
              </a:ext>
            </a:extLst>
          </p:cNvPr>
          <p:cNvSpPr>
            <a:spLocks noGrp="1"/>
          </p:cNvSpPr>
          <p:nvPr>
            <p:ph idx="1"/>
          </p:nvPr>
        </p:nvSpPr>
        <p:spPr>
          <a:xfrm>
            <a:off x="838200" y="3429000"/>
            <a:ext cx="10515600" cy="3120942"/>
          </a:xfrm>
        </p:spPr>
        <p:txBody>
          <a:bodyPr>
            <a:normAutofit/>
          </a:bodyPr>
          <a:lstStyle/>
          <a:p>
            <a:pPr marL="0" indent="0" algn="just">
              <a:buNone/>
            </a:pPr>
            <a:r>
              <a:rPr lang="en-US" sz="2400" err="1"/>
              <a:t>Pektaş</a:t>
            </a:r>
            <a:r>
              <a:rPr lang="en-US" sz="2400"/>
              <a:t> et.al (2015) used Automated Dynamic Analysis on 18000 samples which belonged to 48 different families. Passive-Aggressive I (PA-I) &amp; PA-II, CW Learning, “AROW”, and NHERD algorithms were implemented out of which CW gave the most accurate results.</a:t>
            </a:r>
            <a:endParaRPr lang="en-IN" sz="2400"/>
          </a:p>
        </p:txBody>
      </p:sp>
    </p:spTree>
    <p:extLst>
      <p:ext uri="{BB962C8B-B14F-4D97-AF65-F5344CB8AC3E}">
        <p14:creationId xmlns:p14="http://schemas.microsoft.com/office/powerpoint/2010/main" val="361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C493-1162-41BC-85F0-0F354D0D8A49}"/>
              </a:ext>
            </a:extLst>
          </p:cNvPr>
          <p:cNvSpPr>
            <a:spLocks noGrp="1"/>
          </p:cNvSpPr>
          <p:nvPr>
            <p:ph type="title"/>
          </p:nvPr>
        </p:nvSpPr>
        <p:spPr>
          <a:xfrm>
            <a:off x="838200" y="681037"/>
            <a:ext cx="10515600" cy="1325563"/>
          </a:xfrm>
        </p:spPr>
        <p:txBody>
          <a:bodyPr>
            <a:normAutofit fontScale="90000"/>
          </a:bodyPr>
          <a:lstStyle/>
          <a:p>
            <a:pPr algn="ctr"/>
            <a:r>
              <a:rPr lang="en-US" sz="4000"/>
              <a:t>Enhanced android Malware detection: an SVM-based machine learning approach</a:t>
            </a:r>
            <a:br>
              <a:rPr lang="en-US"/>
            </a:br>
            <a:br>
              <a:rPr lang="en-US"/>
            </a:br>
            <a:r>
              <a:rPr lang="en-US" sz="3100"/>
              <a:t>Han, H., Lim, S., Suh, K., Park, S., Cho, S. J., &amp; Park, M. (2020).</a:t>
            </a:r>
            <a:endParaRPr lang="en-IN"/>
          </a:p>
        </p:txBody>
      </p:sp>
      <p:sp>
        <p:nvSpPr>
          <p:cNvPr id="3" name="Content Placeholder 2">
            <a:extLst>
              <a:ext uri="{FF2B5EF4-FFF2-40B4-BE49-F238E27FC236}">
                <a16:creationId xmlns:a16="http://schemas.microsoft.com/office/drawing/2014/main" id="{0C1D2CCB-8E34-449B-8F09-72152EF6C727}"/>
              </a:ext>
            </a:extLst>
          </p:cNvPr>
          <p:cNvSpPr>
            <a:spLocks noGrp="1"/>
          </p:cNvSpPr>
          <p:nvPr>
            <p:ph idx="1"/>
          </p:nvPr>
        </p:nvSpPr>
        <p:spPr>
          <a:xfrm>
            <a:off x="838200" y="3056021"/>
            <a:ext cx="10515600" cy="3120942"/>
          </a:xfrm>
        </p:spPr>
        <p:txBody>
          <a:bodyPr>
            <a:normAutofit lnSpcReduction="10000"/>
          </a:bodyPr>
          <a:lstStyle/>
          <a:p>
            <a:pPr marL="0" indent="0" algn="just">
              <a:buNone/>
            </a:pPr>
            <a:r>
              <a:rPr lang="en-US" sz="2400"/>
              <a:t>Han et.al (2020) utilized SVM, bagging approaches and DT on the dataset. The samples for their malicious software identification had 2 categories: first one for benign apps and the second one for malware apps. The samples utilized in their tests incorporated 28,489 Android apps gathered as of Google Play, APKPure (APKPure) and Amazon AppStore. Then again, the malignant samples utilized in their effort were after AMD and “Drebin” samples in which the absolute quantity of malicious applications was 30,113. The most elevated accuracy they obtained was 99.75% utilizing the straight bit work. Their methodology gave 99.75% general precision and a convincing review pace of 99.97%.</a:t>
            </a:r>
            <a:endParaRPr lang="en-IN" sz="2400"/>
          </a:p>
        </p:txBody>
      </p:sp>
    </p:spTree>
    <p:extLst>
      <p:ext uri="{BB962C8B-B14F-4D97-AF65-F5344CB8AC3E}">
        <p14:creationId xmlns:p14="http://schemas.microsoft.com/office/powerpoint/2010/main" val="229712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371600" y="685800"/>
            <a:ext cx="9601200" cy="1485900"/>
          </a:xfrm>
        </p:spPr>
        <p:txBody>
          <a:bodyPr>
            <a:normAutofit/>
          </a:bodyPr>
          <a:lstStyle/>
          <a:p>
            <a:r>
              <a:rPr lang="en-IN"/>
              <a:t>Table 1 - </a:t>
            </a:r>
            <a:r>
              <a:rPr lang="en-US"/>
              <a:t>Algorithm used and Classification of detection</a:t>
            </a:r>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0887561"/>
              </p:ext>
            </p:extLst>
          </p:nvPr>
        </p:nvGraphicFramePr>
        <p:xfrm>
          <a:off x="1570056" y="2286000"/>
          <a:ext cx="9204289" cy="3581402"/>
        </p:xfrm>
        <a:graphic>
          <a:graphicData uri="http://schemas.openxmlformats.org/drawingml/2006/table">
            <a:tbl>
              <a:tblPr firstRow="1" firstCol="1" lastRow="1" lastCol="1" bandRow="1" bandCol="1">
                <a:tableStyleId>{2D5ABB26-0587-4C30-8999-92F81FD0307C}</a:tableStyleId>
              </a:tblPr>
              <a:tblGrid>
                <a:gridCol w="5950744">
                  <a:extLst>
                    <a:ext uri="{9D8B030D-6E8A-4147-A177-3AD203B41FA5}">
                      <a16:colId xmlns:a16="http://schemas.microsoft.com/office/drawing/2014/main" val="112117846"/>
                    </a:ext>
                  </a:extLst>
                </a:gridCol>
                <a:gridCol w="3253545">
                  <a:extLst>
                    <a:ext uri="{9D8B030D-6E8A-4147-A177-3AD203B41FA5}">
                      <a16:colId xmlns:a16="http://schemas.microsoft.com/office/drawing/2014/main" val="3590408082"/>
                    </a:ext>
                  </a:extLst>
                </a:gridCol>
              </a:tblGrid>
              <a:tr h="279524">
                <a:tc>
                  <a:txBody>
                    <a:bodyPr/>
                    <a:lstStyle/>
                    <a:p>
                      <a:pPr algn="ctr">
                        <a:spcAft>
                          <a:spcPts val="0"/>
                        </a:spcAft>
                      </a:pPr>
                      <a:r>
                        <a:rPr lang="en-US" sz="1600" b="1">
                          <a:effectLst/>
                          <a:latin typeface="+mn-lt"/>
                        </a:rPr>
                        <a:t>Algorithm</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600" b="1">
                          <a:effectLst/>
                          <a:latin typeface="+mn-lt"/>
                        </a:rPr>
                        <a:t>Classification of Detection</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1090643">
                <a:tc>
                  <a:txBody>
                    <a:bodyPr/>
                    <a:lstStyle/>
                    <a:p>
                      <a:pPr algn="l">
                        <a:spcAft>
                          <a:spcPts val="0"/>
                        </a:spcAft>
                      </a:pPr>
                      <a:r>
                        <a:rPr lang="en-US" sz="1400" b="1">
                          <a:latin typeface="+mn-lt"/>
                        </a:rPr>
                        <a:t>Support Vector Machine</a:t>
                      </a:r>
                    </a:p>
                    <a:p>
                      <a:pPr lvl="1" algn="l">
                        <a:spcAft>
                          <a:spcPts val="0"/>
                        </a:spcAft>
                      </a:pPr>
                      <a:r>
                        <a:rPr lang="en-US" sz="1400">
                          <a:latin typeface="+mn-lt"/>
                        </a:rPr>
                        <a:t>Han et.al (2020)</a:t>
                      </a:r>
                    </a:p>
                    <a:p>
                      <a:pPr lvl="1" algn="l">
                        <a:spcAft>
                          <a:spcPts val="0"/>
                        </a:spcAft>
                      </a:pPr>
                      <a:r>
                        <a:rPr lang="en-US" sz="1400" err="1"/>
                        <a:t>Yewale</a:t>
                      </a:r>
                      <a:r>
                        <a:rPr lang="en-US" sz="1400"/>
                        <a:t> &amp; Singh (2016)</a:t>
                      </a:r>
                    </a:p>
                    <a:p>
                      <a:pPr lvl="1" algn="l">
                        <a:spcAft>
                          <a:spcPts val="0"/>
                        </a:spcAft>
                      </a:pPr>
                      <a:r>
                        <a:rPr lang="en-US" sz="1400"/>
                        <a:t>Singh and Jain (2017)</a:t>
                      </a:r>
                    </a:p>
                    <a:p>
                      <a:pPr lvl="1" algn="l">
                        <a:spcAft>
                          <a:spcPts val="0"/>
                        </a:spcAft>
                      </a:pPr>
                      <a:r>
                        <a:rPr lang="en-US" sz="1400"/>
                        <a:t>Yeboah-Ofori &amp; </a:t>
                      </a:r>
                      <a:r>
                        <a:rPr lang="en-US" sz="1400" err="1"/>
                        <a:t>Boachie</a:t>
                      </a:r>
                      <a:r>
                        <a:rPr lang="en-US" sz="1400"/>
                        <a:t> (2019)</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algn="ctr">
                        <a:spcAft>
                          <a:spcPts val="0"/>
                        </a:spcAft>
                      </a:pPr>
                      <a:r>
                        <a:rPr lang="en-US" sz="1600" b="1">
                          <a:effectLst/>
                          <a:latin typeface="+mn-lt"/>
                        </a:rPr>
                        <a:t>Static Analysis</a:t>
                      </a:r>
                      <a:endParaRPr lang="en-IN" sz="1400" b="1">
                        <a:effectLst/>
                        <a:latin typeface="+mn-lt"/>
                        <a:ea typeface="SimSun" panose="02010600030101010101" pitchFamily="2" charset="-122"/>
                        <a:cs typeface="Times New Roman" panose="02020603050405020304" pitchFamily="18" charset="0"/>
                      </a:endParaRPr>
                    </a:p>
                  </a:txBody>
                  <a:tcPr marL="0" marR="0" marT="34033" marB="340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1090643">
                <a:tc>
                  <a:txBody>
                    <a:bodyPr/>
                    <a:lstStyle/>
                    <a:p>
                      <a:pPr algn="l">
                        <a:spcAft>
                          <a:spcPts val="0"/>
                        </a:spcAft>
                      </a:pPr>
                      <a:r>
                        <a:rPr lang="en-IN" sz="1400" b="1">
                          <a:effectLst/>
                          <a:latin typeface="+mn-lt"/>
                          <a:ea typeface="SimSun" panose="02010600030101010101" pitchFamily="2" charset="-122"/>
                          <a:cs typeface="Times New Roman" panose="02020603050405020304" pitchFamily="18" charset="0"/>
                        </a:rPr>
                        <a:t>Decision Tree</a:t>
                      </a:r>
                    </a:p>
                    <a:p>
                      <a:pPr lvl="1" algn="l">
                        <a:spcAft>
                          <a:spcPts val="0"/>
                        </a:spcAft>
                      </a:pPr>
                      <a:r>
                        <a:rPr lang="en-IN" sz="1400" b="0">
                          <a:effectLst/>
                          <a:latin typeface="+mn-lt"/>
                          <a:ea typeface="SimSun" panose="02010600030101010101" pitchFamily="2" charset="-122"/>
                          <a:cs typeface="Times New Roman" panose="02020603050405020304" pitchFamily="18" charset="0"/>
                        </a:rPr>
                        <a:t>Han et.al (2020)</a:t>
                      </a:r>
                    </a:p>
                    <a:p>
                      <a:pPr lvl="1" algn="l">
                        <a:spcAft>
                          <a:spcPts val="0"/>
                        </a:spcAft>
                      </a:pPr>
                      <a:r>
                        <a:rPr lang="en-US" sz="1400" err="1"/>
                        <a:t>Yewale</a:t>
                      </a:r>
                      <a:r>
                        <a:rPr lang="en-US" sz="1400"/>
                        <a:t> &amp; Singh (2016)</a:t>
                      </a:r>
                    </a:p>
                    <a:p>
                      <a:pPr lvl="1" algn="l">
                        <a:spcAft>
                          <a:spcPts val="0"/>
                        </a:spcAft>
                      </a:pPr>
                      <a:r>
                        <a:rPr lang="en-US" sz="1400"/>
                        <a:t>Singh and Jain (2017)</a:t>
                      </a:r>
                    </a:p>
                    <a:p>
                      <a:pPr lvl="1" algn="l">
                        <a:spcAft>
                          <a:spcPts val="0"/>
                        </a:spcAft>
                      </a:pPr>
                      <a:r>
                        <a:rPr lang="en-US" sz="1400"/>
                        <a:t>Yeboah-Ofori &amp; </a:t>
                      </a:r>
                      <a:r>
                        <a:rPr lang="en-US" sz="1400" err="1"/>
                        <a:t>Boachie</a:t>
                      </a:r>
                      <a:r>
                        <a:rPr lang="en-US" sz="1400"/>
                        <a:t> (2019)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666365">
                <a:tc>
                  <a:txBody>
                    <a:bodyPr/>
                    <a:lstStyle/>
                    <a:p>
                      <a:pPr algn="l">
                        <a:spcAft>
                          <a:spcPts val="0"/>
                        </a:spcAft>
                        <a:tabLst>
                          <a:tab pos="1507490" algn="l"/>
                        </a:tabLst>
                      </a:pPr>
                      <a:r>
                        <a:rPr lang="en-US" sz="1400" b="1"/>
                        <a:t>Random Forest</a:t>
                      </a:r>
                    </a:p>
                    <a:p>
                      <a:pPr lvl="1" algn="l">
                        <a:spcAft>
                          <a:spcPts val="0"/>
                        </a:spcAft>
                        <a:tabLst>
                          <a:tab pos="1507490" algn="l"/>
                        </a:tabLst>
                      </a:pPr>
                      <a:r>
                        <a:rPr lang="en-US" sz="1400"/>
                        <a:t>Bansal et.al (2016)</a:t>
                      </a:r>
                    </a:p>
                    <a:p>
                      <a:pPr lvl="1" algn="l">
                        <a:spcAft>
                          <a:spcPts val="0"/>
                        </a:spcAft>
                        <a:tabLst>
                          <a:tab pos="1507490" algn="l"/>
                        </a:tabLst>
                      </a:pPr>
                      <a:r>
                        <a:rPr lang="en-US" sz="1400"/>
                        <a:t>Hamid et.al (2017)</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454227">
                <a:tc>
                  <a:txBody>
                    <a:bodyPr/>
                    <a:lstStyle/>
                    <a:p>
                      <a:pPr algn="l">
                        <a:spcAft>
                          <a:spcPts val="0"/>
                        </a:spcAft>
                        <a:tabLst>
                          <a:tab pos="1507490" algn="l"/>
                        </a:tabLst>
                      </a:pPr>
                      <a:r>
                        <a:rPr lang="en-IN" sz="1400" b="1">
                          <a:effectLst/>
                          <a:latin typeface="+mn-lt"/>
                          <a:ea typeface="SimSun" panose="02010600030101010101" pitchFamily="2" charset="-122"/>
                          <a:cs typeface="Times New Roman" panose="02020603050405020304" pitchFamily="18" charset="0"/>
                        </a:rPr>
                        <a:t>Naïve Bayes</a:t>
                      </a:r>
                    </a:p>
                    <a:p>
                      <a:pPr lvl="1" algn="l">
                        <a:spcAft>
                          <a:spcPts val="0"/>
                        </a:spcAft>
                        <a:tabLst>
                          <a:tab pos="1507490" algn="l"/>
                        </a:tabLst>
                      </a:pPr>
                      <a:r>
                        <a:rPr lang="en-US" sz="1400"/>
                        <a:t>Bansal et.al (2016)</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bl>
          </a:graphicData>
        </a:graphic>
      </p:graphicFrame>
    </p:spTree>
    <p:extLst>
      <p:ext uri="{BB962C8B-B14F-4D97-AF65-F5344CB8AC3E}">
        <p14:creationId xmlns:p14="http://schemas.microsoft.com/office/powerpoint/2010/main" val="380669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023562" y="685800"/>
            <a:ext cx="10493524" cy="1485900"/>
          </a:xfrm>
        </p:spPr>
        <p:txBody>
          <a:bodyPr vert="horz" lIns="91440" tIns="45720" rIns="91440" bIns="45720" rtlCol="0" anchor="t">
            <a:normAutofit/>
          </a:bodyPr>
          <a:lstStyle/>
          <a:p>
            <a:r>
              <a:rPr lang="en-US"/>
              <a:t>Table 1 - Algorithm used and Classification of detection</a:t>
            </a:r>
          </a:p>
        </p:txBody>
      </p:sp>
      <p:sp>
        <p:nvSpPr>
          <p:cNvPr id="11" name="Rectangle 1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9C32128-31E8-4578-BC7E-A832778714F9}"/>
              </a:ext>
            </a:extLst>
          </p:cNvPr>
          <p:cNvSpPr txBox="1"/>
          <p:nvPr/>
        </p:nvSpPr>
        <p:spPr>
          <a:xfrm>
            <a:off x="1023562" y="2286000"/>
            <a:ext cx="5072437"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b="1">
                <a:solidFill>
                  <a:schemeClr val="tx2"/>
                </a:solidFill>
              </a:rPr>
              <a:t>Table 1: Algorithm used and Category of detection</a:t>
            </a:r>
            <a:r>
              <a:rPr lang="en-US">
                <a:solidFill>
                  <a:schemeClr val="tx2"/>
                </a:solidFill>
              </a:rPr>
              <a:t> </a:t>
            </a:r>
          </a:p>
          <a:p>
            <a:pPr marL="384048" indent="-384048" defTabSz="914400">
              <a:lnSpc>
                <a:spcPct val="94000"/>
              </a:lnSpc>
              <a:spcAft>
                <a:spcPts val="200"/>
              </a:spcAft>
              <a:buFont typeface="Franklin Gothic Book" panose="020B0503020102020204" pitchFamily="34" charset="0"/>
            </a:pPr>
            <a:r>
              <a:rPr lang="en-US">
                <a:solidFill>
                  <a:schemeClr val="tx2"/>
                </a:solidFill>
              </a:rPr>
              <a:t>The table consist of general algorithm which is implemented by the researcher during their research. It is categorically divided into three general categories namely Static Analysis, Dynamic Analysis and Hybrid Analysis.	</a:t>
            </a:r>
          </a:p>
          <a:p>
            <a:pPr marL="384048" indent="-384048" defTabSz="914400">
              <a:lnSpc>
                <a:spcPct val="94000"/>
              </a:lnSpc>
              <a:spcAft>
                <a:spcPts val="200"/>
              </a:spcAft>
              <a:buFont typeface="Franklin Gothic Book" panose="020B0503020102020204" pitchFamily="34" charset="0"/>
            </a:pPr>
            <a:r>
              <a:rPr lang="en-US">
                <a:solidFill>
                  <a:schemeClr val="tx2"/>
                </a:solidFill>
              </a:rPr>
              <a:t>This indicates that the particular algorithm might have been used for more than one way of detection of malware using machine learning.</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7338939"/>
              </p:ext>
            </p:extLst>
          </p:nvPr>
        </p:nvGraphicFramePr>
        <p:xfrm>
          <a:off x="6411641" y="2452998"/>
          <a:ext cx="5105446" cy="3337094"/>
        </p:xfrm>
        <a:graphic>
          <a:graphicData uri="http://schemas.openxmlformats.org/drawingml/2006/table">
            <a:tbl>
              <a:tblPr firstRow="1" firstCol="1" lastRow="1" lastCol="1" bandRow="1" bandCol="1">
                <a:tableStyleId>{2D5ABB26-0587-4C30-8999-92F81FD0307C}</a:tableStyleId>
              </a:tblPr>
              <a:tblGrid>
                <a:gridCol w="3105866">
                  <a:extLst>
                    <a:ext uri="{9D8B030D-6E8A-4147-A177-3AD203B41FA5}">
                      <a16:colId xmlns:a16="http://schemas.microsoft.com/office/drawing/2014/main" val="112117846"/>
                    </a:ext>
                  </a:extLst>
                </a:gridCol>
                <a:gridCol w="1999580">
                  <a:extLst>
                    <a:ext uri="{9D8B030D-6E8A-4147-A177-3AD203B41FA5}">
                      <a16:colId xmlns:a16="http://schemas.microsoft.com/office/drawing/2014/main" val="3590408082"/>
                    </a:ext>
                  </a:extLst>
                </a:gridCol>
              </a:tblGrid>
              <a:tr h="542534">
                <a:tc>
                  <a:txBody>
                    <a:bodyPr/>
                    <a:lstStyle/>
                    <a:p>
                      <a:pPr algn="ctr">
                        <a:spcAft>
                          <a:spcPts val="0"/>
                        </a:spcAft>
                      </a:pPr>
                      <a:r>
                        <a:rPr lang="en-US" sz="1700" b="1">
                          <a:effectLst/>
                          <a:latin typeface="+mn-lt"/>
                        </a:rPr>
                        <a:t>Algorithm</a:t>
                      </a:r>
                      <a:endParaRPr lang="en-IN" sz="17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700" b="1">
                          <a:effectLst/>
                          <a:latin typeface="+mn-lt"/>
                        </a:rPr>
                        <a:t>Classification of Detection</a:t>
                      </a:r>
                      <a:endParaRPr lang="en-IN" sz="17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465760">
                <a:tc>
                  <a:txBody>
                    <a:bodyPr/>
                    <a:lstStyle/>
                    <a:p>
                      <a:pPr algn="l">
                        <a:spcAft>
                          <a:spcPts val="0"/>
                        </a:spcAft>
                        <a:tabLst>
                          <a:tab pos="765810" algn="l"/>
                        </a:tabLst>
                      </a:pPr>
                      <a:r>
                        <a:rPr lang="en-IN" sz="1400" b="1" err="1">
                          <a:effectLst/>
                          <a:latin typeface="+mn-lt"/>
                          <a:ea typeface="SimSun" panose="02010600030101010101" pitchFamily="2" charset="-122"/>
                          <a:cs typeface="Times New Roman" panose="02020603050405020304" pitchFamily="18" charset="0"/>
                        </a:rPr>
                        <a:t>Knn</a:t>
                      </a:r>
                      <a:endParaRPr lang="en-IN" sz="1400" b="1">
                        <a:effectLst/>
                        <a:latin typeface="+mn-lt"/>
                        <a:ea typeface="SimSun" panose="02010600030101010101" pitchFamily="2" charset="-122"/>
                        <a:cs typeface="Times New Roman" panose="02020603050405020304" pitchFamily="18" charset="0"/>
                      </a:endParaRPr>
                    </a:p>
                    <a:p>
                      <a:pPr lvl="1" algn="l">
                        <a:spcAft>
                          <a:spcPts val="0"/>
                        </a:spcAft>
                        <a:tabLst>
                          <a:tab pos="765810" algn="l"/>
                        </a:tabLst>
                      </a:pPr>
                      <a:r>
                        <a:rPr lang="en-US" sz="1400" err="1"/>
                        <a:t>Daku</a:t>
                      </a:r>
                      <a:r>
                        <a:rPr lang="en-US" sz="1400"/>
                        <a:t> et.al (2018)</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spcAft>
                          <a:spcPts val="0"/>
                        </a:spcAft>
                      </a:pPr>
                      <a:r>
                        <a:rPr lang="en-US" sz="1400" b="1">
                          <a:effectLst/>
                          <a:latin typeface="+mn-lt"/>
                        </a:rPr>
                        <a:t> Dynamic Analysis</a:t>
                      </a:r>
                      <a:endParaRPr lang="en-IN" sz="1400" b="1">
                        <a:effectLst/>
                        <a:latin typeface="+mn-lt"/>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4907901"/>
                  </a:ext>
                </a:extLst>
              </a:tr>
              <a:tr h="465760">
                <a:tc>
                  <a:txBody>
                    <a:bodyPr/>
                    <a:lstStyle/>
                    <a:p>
                      <a:pPr algn="l">
                        <a:spcAft>
                          <a:spcPts val="0"/>
                        </a:spcAft>
                        <a:tabLst>
                          <a:tab pos="765810" algn="l"/>
                        </a:tabLst>
                      </a:pPr>
                      <a:r>
                        <a:rPr lang="en-IN" sz="1400" b="1">
                          <a:effectLst/>
                          <a:latin typeface="+mn-lt"/>
                          <a:ea typeface="SimSun" panose="02010600030101010101" pitchFamily="2" charset="-122"/>
                          <a:cs typeface="Times New Roman" panose="02020603050405020304" pitchFamily="18" charset="0"/>
                        </a:rPr>
                        <a:t>J48</a:t>
                      </a:r>
                    </a:p>
                    <a:p>
                      <a:pPr lvl="1" algn="l">
                        <a:spcAft>
                          <a:spcPts val="0"/>
                        </a:spcAft>
                        <a:tabLst>
                          <a:tab pos="765810" algn="l"/>
                        </a:tabLst>
                      </a:pPr>
                      <a:r>
                        <a:rPr lang="en-US" sz="1400" err="1"/>
                        <a:t>Daku</a:t>
                      </a:r>
                      <a:r>
                        <a:rPr lang="en-US" sz="1400"/>
                        <a:t> et.al (2018)</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1553992288"/>
                  </a:ext>
                </a:extLst>
              </a:tr>
              <a:tr h="465760">
                <a:tc>
                  <a:txBody>
                    <a:bodyPr/>
                    <a:lstStyle/>
                    <a:p>
                      <a:pPr algn="l">
                        <a:spcAft>
                          <a:spcPts val="0"/>
                        </a:spcAft>
                        <a:tabLst>
                          <a:tab pos="765810" algn="l"/>
                        </a:tabLst>
                      </a:pPr>
                      <a:r>
                        <a:rPr lang="en-US" sz="1400" b="1"/>
                        <a:t>Passive-Aggressive I (PA-I) &amp; PA-II</a:t>
                      </a:r>
                    </a:p>
                    <a:p>
                      <a:pPr lvl="1" algn="l">
                        <a:spcAft>
                          <a:spcPts val="0"/>
                        </a:spcAft>
                        <a:tabLst>
                          <a:tab pos="765810" algn="l"/>
                        </a:tabLst>
                      </a:pPr>
                      <a:r>
                        <a:rPr lang="en-US" sz="1400" err="1"/>
                        <a:t>Pektaş</a:t>
                      </a:r>
                      <a:r>
                        <a:rPr lang="en-US" sz="1400"/>
                        <a:t> et.al</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spcAft>
                          <a:spcPts val="0"/>
                        </a:spcAft>
                      </a:pPr>
                      <a:r>
                        <a:rPr lang="en-US" sz="2000" b="1">
                          <a:effectLst/>
                          <a:latin typeface="+mn-lt"/>
                        </a:rPr>
                        <a:t> Dynamic Analysis</a:t>
                      </a:r>
                      <a:endParaRPr lang="en-IN" sz="1600" b="1">
                        <a:effectLst/>
                        <a:latin typeface="+mn-lt"/>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465760">
                <a:tc>
                  <a:txBody>
                    <a:bodyPr/>
                    <a:lstStyle/>
                    <a:p>
                      <a:pPr algn="l">
                        <a:spcAft>
                          <a:spcPts val="0"/>
                        </a:spcAft>
                        <a:tabLst>
                          <a:tab pos="1507490" algn="l"/>
                        </a:tabLst>
                      </a:pPr>
                      <a:r>
                        <a:rPr lang="en-US" sz="1400" b="1"/>
                        <a:t>CW Learning, AROW, NHERD</a:t>
                      </a:r>
                    </a:p>
                    <a:p>
                      <a:pPr lvl="1" algn="l">
                        <a:spcAft>
                          <a:spcPts val="0"/>
                        </a:spcAft>
                        <a:tabLst>
                          <a:tab pos="1507490" algn="l"/>
                        </a:tabLst>
                      </a:pPr>
                      <a:r>
                        <a:rPr lang="en-US" sz="1400" err="1"/>
                        <a:t>Pektaş</a:t>
                      </a:r>
                      <a:r>
                        <a:rPr lang="en-US" sz="1400"/>
                        <a:t> et.al</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465760">
                <a:tc>
                  <a:txBody>
                    <a:bodyPr/>
                    <a:lstStyle/>
                    <a:p>
                      <a:pPr algn="l">
                        <a:spcAft>
                          <a:spcPts val="0"/>
                        </a:spcAft>
                        <a:tabLst>
                          <a:tab pos="1149350" algn="l"/>
                        </a:tabLst>
                      </a:pPr>
                      <a:r>
                        <a:rPr lang="en-IN" sz="1400" b="1" err="1">
                          <a:effectLst/>
                          <a:latin typeface="+mn-lt"/>
                          <a:ea typeface="SimSun" panose="02010600030101010101" pitchFamily="2" charset="-122"/>
                          <a:cs typeface="Times New Roman" panose="02020603050405020304" pitchFamily="18" charset="0"/>
                        </a:rPr>
                        <a:t>Multilayed</a:t>
                      </a:r>
                      <a:r>
                        <a:rPr lang="en-IN" sz="1400" b="1">
                          <a:effectLst/>
                          <a:latin typeface="+mn-lt"/>
                          <a:ea typeface="SimSun" panose="02010600030101010101" pitchFamily="2" charset="-122"/>
                          <a:cs typeface="Times New Roman" panose="02020603050405020304" pitchFamily="18" charset="0"/>
                        </a:rPr>
                        <a:t> Perceptron</a:t>
                      </a:r>
                    </a:p>
                    <a:p>
                      <a:pPr lvl="1" algn="l">
                        <a:spcAft>
                          <a:spcPts val="0"/>
                        </a:spcAft>
                        <a:tabLst>
                          <a:tab pos="1149350" algn="l"/>
                        </a:tabLst>
                      </a:pPr>
                      <a:r>
                        <a:rPr lang="en-US" sz="1400"/>
                        <a:t>Bansal et.al (2016)</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465760">
                <a:tc>
                  <a:txBody>
                    <a:bodyPr/>
                    <a:lstStyle/>
                    <a:p>
                      <a:pPr algn="l">
                        <a:spcAft>
                          <a:spcPts val="0"/>
                        </a:spcAft>
                      </a:pPr>
                      <a:r>
                        <a:rPr lang="en-IN" sz="1400" b="1">
                          <a:effectLst/>
                          <a:latin typeface="+mn-lt"/>
                          <a:ea typeface="SimSun" panose="02010600030101010101" pitchFamily="2" charset="-122"/>
                          <a:cs typeface="Times New Roman" panose="02020603050405020304" pitchFamily="18" charset="0"/>
                        </a:rPr>
                        <a:t>K-means Clustering</a:t>
                      </a:r>
                    </a:p>
                    <a:p>
                      <a:pPr lvl="1" algn="l">
                        <a:spcAft>
                          <a:spcPts val="0"/>
                        </a:spcAft>
                      </a:pPr>
                      <a:r>
                        <a:rPr lang="en-US" sz="1400"/>
                        <a:t>Hamid et.al (2017)</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bl>
          </a:graphicData>
        </a:graphic>
      </p:graphicFrame>
    </p:spTree>
    <p:extLst>
      <p:ext uri="{BB962C8B-B14F-4D97-AF65-F5344CB8AC3E}">
        <p14:creationId xmlns:p14="http://schemas.microsoft.com/office/powerpoint/2010/main" val="318568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371600" y="685800"/>
            <a:ext cx="3282695" cy="1485900"/>
          </a:xfrm>
        </p:spPr>
        <p:txBody>
          <a:bodyPr vert="horz" lIns="91440" tIns="45720" rIns="91440" bIns="45720" rtlCol="0" anchor="t">
            <a:normAutofit/>
          </a:bodyPr>
          <a:lstStyle/>
          <a:p>
            <a:r>
              <a:rPr lang="en-US" sz="2400" b="1"/>
              <a:t>Table 2 - Researcher's Method of Collecting Malicious Files</a:t>
            </a:r>
          </a:p>
        </p:txBody>
      </p:sp>
      <p:sp>
        <p:nvSpPr>
          <p:cNvPr id="2" name="Rectangle 1"/>
          <p:cNvSpPr/>
          <p:nvPr/>
        </p:nvSpPr>
        <p:spPr>
          <a:xfrm>
            <a:off x="1371600" y="2286000"/>
            <a:ext cx="3282694"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b="1">
                <a:solidFill>
                  <a:schemeClr val="tx2"/>
                </a:solidFill>
              </a:rPr>
              <a:t>Table 2</a:t>
            </a:r>
            <a:r>
              <a:rPr lang="en-US">
                <a:solidFill>
                  <a:schemeClr val="tx2"/>
                </a:solidFill>
              </a:rPr>
              <a:t>: </a:t>
            </a:r>
            <a:r>
              <a:rPr lang="en-US" b="1">
                <a:solidFill>
                  <a:schemeClr val="tx2"/>
                </a:solidFill>
              </a:rPr>
              <a:t>Researcher's Method of Collecting Malicious Files</a:t>
            </a:r>
            <a:endParaRPr lang="en-US">
              <a:solidFill>
                <a:schemeClr val="tx2"/>
              </a:solidFill>
            </a:endParaRPr>
          </a:p>
          <a:p>
            <a:pPr marL="384048" indent="-384048" defTabSz="914400">
              <a:lnSpc>
                <a:spcPct val="94000"/>
              </a:lnSpc>
              <a:spcAft>
                <a:spcPts val="200"/>
              </a:spcAft>
              <a:buFont typeface="Franklin Gothic Book" panose="020B0503020102020204" pitchFamily="34" charset="0"/>
            </a:pPr>
            <a:r>
              <a:rPr lang="en-US">
                <a:solidFill>
                  <a:schemeClr val="tx2"/>
                </a:solidFill>
              </a:rPr>
              <a:t>The table is created for the purpose of presenting the dataset on which different researchers had implemented malware analysis using machine learning. The table also mentions the number malware files and benign files which were present in those datasets.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768175525"/>
              </p:ext>
            </p:extLst>
          </p:nvPr>
        </p:nvGraphicFramePr>
        <p:xfrm>
          <a:off x="5031467" y="768261"/>
          <a:ext cx="6517066" cy="5001441"/>
        </p:xfrm>
        <a:graphic>
          <a:graphicData uri="http://schemas.openxmlformats.org/drawingml/2006/table">
            <a:tbl>
              <a:tblPr firstRow="1" firstCol="1" bandRow="1">
                <a:tableStyleId>{2D5ABB26-0587-4C30-8999-92F81FD0307C}</a:tableStyleId>
              </a:tblPr>
              <a:tblGrid>
                <a:gridCol w="4251035">
                  <a:extLst>
                    <a:ext uri="{9D8B030D-6E8A-4147-A177-3AD203B41FA5}">
                      <a16:colId xmlns:a16="http://schemas.microsoft.com/office/drawing/2014/main" val="225947541"/>
                    </a:ext>
                  </a:extLst>
                </a:gridCol>
                <a:gridCol w="2266031">
                  <a:extLst>
                    <a:ext uri="{9D8B030D-6E8A-4147-A177-3AD203B41FA5}">
                      <a16:colId xmlns:a16="http://schemas.microsoft.com/office/drawing/2014/main" val="3039382830"/>
                    </a:ext>
                  </a:extLst>
                </a:gridCol>
              </a:tblGrid>
              <a:tr h="277720">
                <a:tc>
                  <a:txBody>
                    <a:bodyPr/>
                    <a:lstStyle/>
                    <a:p>
                      <a:pPr algn="ctr">
                        <a:spcAft>
                          <a:spcPts val="0"/>
                        </a:spcAft>
                      </a:pPr>
                      <a:r>
                        <a:rPr lang="en-US" sz="1600" b="1">
                          <a:effectLst/>
                        </a:rPr>
                        <a:t>Dataset</a:t>
                      </a:r>
                      <a:endParaRPr lang="en-IN"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a:effectLst/>
                          <a:latin typeface="+mj-lt"/>
                        </a:rPr>
                        <a:t>Method of Collection</a:t>
                      </a:r>
                      <a:endParaRPr lang="en-IN" sz="16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2151434"/>
                  </a:ext>
                </a:extLst>
              </a:tr>
              <a:tr h="451295">
                <a:tc>
                  <a:txBody>
                    <a:bodyPr/>
                    <a:lstStyle/>
                    <a:p>
                      <a:pPr algn="l">
                        <a:spcAft>
                          <a:spcPts val="0"/>
                        </a:spcAft>
                      </a:pPr>
                      <a:r>
                        <a:rPr lang="en-US" sz="1400" b="1"/>
                        <a:t>8928 malware samples from VX-Heavens</a:t>
                      </a:r>
                    </a:p>
                    <a:p>
                      <a:pPr algn="l">
                        <a:spcAft>
                          <a:spcPts val="0"/>
                        </a:spcAft>
                      </a:pPr>
                      <a:r>
                        <a:rPr lang="en-US" sz="1400"/>
                        <a:t>Park et.al (2020)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latin typeface="+mj-lt"/>
                        </a:rPr>
                        <a:t>VX-Heavens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987493"/>
                  </a:ext>
                </a:extLst>
              </a:tr>
              <a:tr h="451295">
                <a:tc>
                  <a:txBody>
                    <a:bodyPr/>
                    <a:lstStyle/>
                    <a:p>
                      <a:pPr algn="l">
                        <a:spcAft>
                          <a:spcPts val="0"/>
                        </a:spcAft>
                      </a:pPr>
                      <a:r>
                        <a:rPr lang="en-US" sz="1400" b="1"/>
                        <a:t>20000 malware entries with 62 features</a:t>
                      </a:r>
                    </a:p>
                    <a:p>
                      <a:pPr algn="l">
                        <a:spcAft>
                          <a:spcPts val="0"/>
                        </a:spcAft>
                      </a:pPr>
                      <a:r>
                        <a:rPr lang="en-US" sz="1400"/>
                        <a:t>Yeboah-Ofori &amp; </a:t>
                      </a:r>
                      <a:r>
                        <a:rPr lang="en-US" sz="1400" err="1"/>
                        <a:t>Boachie</a:t>
                      </a:r>
                      <a:r>
                        <a:rPr lang="en-US" sz="1400"/>
                        <a:t> (2019)</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latin typeface="+mj-lt"/>
                        </a:rPr>
                        <a:t>Microsoft End-Point Systems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765579"/>
                  </a:ext>
                </a:extLst>
              </a:tr>
              <a:tr h="451295">
                <a:tc>
                  <a:txBody>
                    <a:bodyPr/>
                    <a:lstStyle/>
                    <a:p>
                      <a:pPr algn="l">
                        <a:spcAft>
                          <a:spcPts val="0"/>
                        </a:spcAft>
                      </a:pPr>
                      <a:r>
                        <a:rPr lang="en-US" sz="1400" b="1"/>
                        <a:t>100 Malware Apps and 400 Benign Apps</a:t>
                      </a:r>
                    </a:p>
                    <a:p>
                      <a:pPr algn="l">
                        <a:spcAft>
                          <a:spcPts val="0"/>
                        </a:spcAft>
                      </a:pPr>
                      <a:r>
                        <a:rPr lang="en-US" sz="1400"/>
                        <a:t>Yuan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Dynamic Collection on Ubuntu</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746086"/>
                  </a:ext>
                </a:extLst>
              </a:tr>
              <a:tr h="451295">
                <a:tc>
                  <a:txBody>
                    <a:bodyPr/>
                    <a:lstStyle/>
                    <a:p>
                      <a:pPr algn="l">
                        <a:spcAft>
                          <a:spcPts val="0"/>
                        </a:spcAft>
                      </a:pPr>
                      <a:r>
                        <a:rPr lang="en-US" sz="1400" b="1"/>
                        <a:t>Virus Total and </a:t>
                      </a:r>
                      <a:r>
                        <a:rPr lang="en-US" sz="1400" b="1" err="1"/>
                        <a:t>Malgenome</a:t>
                      </a:r>
                      <a:endParaRPr lang="en-US" sz="1400" b="1"/>
                    </a:p>
                    <a:p>
                      <a:pPr algn="l">
                        <a:spcAft>
                          <a:spcPts val="0"/>
                        </a:spcAft>
                      </a:pPr>
                      <a:r>
                        <a:rPr lang="en-US" sz="1400"/>
                        <a:t>Hamid et.al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Not Mentioned</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7737587"/>
                  </a:ext>
                </a:extLst>
              </a:tr>
              <a:tr h="662065">
                <a:tc>
                  <a:txBody>
                    <a:bodyPr/>
                    <a:lstStyle/>
                    <a:p>
                      <a:pPr algn="l">
                        <a:spcAft>
                          <a:spcPts val="0"/>
                        </a:spcAft>
                        <a:tabLst>
                          <a:tab pos="1245235" algn="l"/>
                        </a:tabLst>
                      </a:pPr>
                      <a:r>
                        <a:rPr lang="en-US" sz="1400" b="1"/>
                        <a:t>109 files  - 25 were benign files and 84 files were malwares samples</a:t>
                      </a:r>
                    </a:p>
                    <a:p>
                      <a:pPr algn="l">
                        <a:spcAft>
                          <a:spcPts val="0"/>
                        </a:spcAft>
                        <a:tabLst>
                          <a:tab pos="1245235" algn="l"/>
                        </a:tabLst>
                      </a:pPr>
                      <a:r>
                        <a:rPr lang="en-US" sz="1400"/>
                        <a:t>Singh and Jain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Online Framework and Download.com</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728011"/>
                  </a:ext>
                </a:extLst>
              </a:tr>
              <a:tr h="451295">
                <a:tc>
                  <a:txBody>
                    <a:bodyPr/>
                    <a:lstStyle/>
                    <a:p>
                      <a:pPr algn="l">
                        <a:spcAft>
                          <a:spcPts val="0"/>
                        </a:spcAft>
                      </a:pPr>
                      <a:r>
                        <a:rPr lang="en-US" sz="1400" b="1"/>
                        <a:t>3130 document</a:t>
                      </a:r>
                    </a:p>
                    <a:p>
                      <a:pPr algn="l">
                        <a:spcAft>
                          <a:spcPts val="0"/>
                        </a:spcAft>
                      </a:pPr>
                      <a:r>
                        <a:rPr lang="en-US" sz="1400"/>
                        <a:t>Bansal et.al (2016)</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Weka Library</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217711"/>
                  </a:ext>
                </a:extLst>
              </a:tr>
              <a:tr h="662065">
                <a:tc>
                  <a:txBody>
                    <a:bodyPr/>
                    <a:lstStyle/>
                    <a:p>
                      <a:pPr algn="l">
                        <a:spcAft>
                          <a:spcPts val="0"/>
                        </a:spcAft>
                      </a:pPr>
                      <a:r>
                        <a:rPr lang="en-US" sz="1400" b="1"/>
                        <a:t>18000 samples which belonged to 48 different families</a:t>
                      </a:r>
                    </a:p>
                    <a:p>
                      <a:pPr algn="l">
                        <a:spcAft>
                          <a:spcPts val="0"/>
                        </a:spcAft>
                      </a:pPr>
                      <a:r>
                        <a:rPr lang="en-US" sz="1400" err="1"/>
                        <a:t>Pektaş</a:t>
                      </a:r>
                      <a:r>
                        <a:rPr lang="en-US" sz="1400"/>
                        <a:t> et.al (2015)</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t>Automated Dynamic Analysis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790153"/>
                  </a:ext>
                </a:extLst>
              </a:tr>
              <a:tr h="451295">
                <a:tc>
                  <a:txBody>
                    <a:bodyPr/>
                    <a:lstStyle/>
                    <a:p>
                      <a:pPr algn="l">
                        <a:spcAft>
                          <a:spcPts val="0"/>
                        </a:spcAft>
                      </a:pPr>
                      <a:r>
                        <a:rPr lang="en-US" sz="1400" b="1"/>
                        <a:t>28189 apps (</a:t>
                      </a:r>
                      <a:r>
                        <a:rPr lang="en-US" sz="1400" b="1" err="1"/>
                        <a:t>Goodware</a:t>
                      </a:r>
                      <a:r>
                        <a:rPr lang="en-US" sz="1400" b="1"/>
                        <a:t> and Malware)</a:t>
                      </a:r>
                    </a:p>
                    <a:p>
                      <a:pPr algn="l">
                        <a:spcAft>
                          <a:spcPts val="0"/>
                        </a:spcAft>
                      </a:pPr>
                      <a:r>
                        <a:rPr lang="en-US" sz="1400"/>
                        <a:t>Han et.al (2020)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AppStore and </a:t>
                      </a:r>
                      <a:r>
                        <a:rPr lang="en-IN" sz="1400" b="1" err="1">
                          <a:effectLst/>
                          <a:latin typeface="+mj-lt"/>
                          <a:ea typeface="SimSun" panose="02010600030101010101" pitchFamily="2" charset="-122"/>
                          <a:cs typeface="Times New Roman" panose="02020603050405020304" pitchFamily="18" charset="0"/>
                        </a:rPr>
                        <a:t>Debrin</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91984"/>
                  </a:ext>
                </a:extLst>
              </a:tr>
              <a:tr h="451295">
                <a:tc>
                  <a:txBody>
                    <a:bodyPr/>
                    <a:lstStyle/>
                    <a:p>
                      <a:pPr algn="l">
                        <a:spcAft>
                          <a:spcPts val="0"/>
                        </a:spcAft>
                      </a:pPr>
                      <a:r>
                        <a:rPr lang="en-US" sz="1400" b="1"/>
                        <a:t>Random Ransomware Families</a:t>
                      </a:r>
                    </a:p>
                    <a:p>
                      <a:pPr algn="l">
                        <a:spcAft>
                          <a:spcPts val="0"/>
                        </a:spcAft>
                      </a:pPr>
                      <a:r>
                        <a:rPr lang="en-US" sz="1400" err="1"/>
                        <a:t>Daku</a:t>
                      </a:r>
                      <a:r>
                        <a:rPr lang="en-US" sz="1400"/>
                        <a:t> et.al (2018)</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Ransomware Families</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86821"/>
                  </a:ext>
                </a:extLst>
              </a:tr>
              <a:tr h="240526">
                <a:tc>
                  <a:txBody>
                    <a:bodyPr/>
                    <a:lstStyle/>
                    <a:p>
                      <a:pPr algn="l">
                        <a:spcAft>
                          <a:spcPts val="0"/>
                        </a:spcAft>
                      </a:pPr>
                      <a:r>
                        <a:rPr lang="en-US" sz="1400" b="1">
                          <a:effectLst/>
                        </a:rPr>
                        <a:t>Random malwares dataset</a:t>
                      </a: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effectLst/>
                          <a:latin typeface="+mj-lt"/>
                        </a:rPr>
                        <a:t>Created by researchers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934762"/>
                  </a:ext>
                </a:extLst>
              </a:tr>
            </a:tbl>
          </a:graphicData>
        </a:graphic>
      </p:graphicFrame>
    </p:spTree>
    <p:extLst>
      <p:ext uri="{BB962C8B-B14F-4D97-AF65-F5344CB8AC3E}">
        <p14:creationId xmlns:p14="http://schemas.microsoft.com/office/powerpoint/2010/main" val="365876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4C906-7460-4148-9DF8-3F10D6AEEFAF}"/>
              </a:ext>
            </a:extLst>
          </p:cNvPr>
          <p:cNvSpPr>
            <a:spLocks noGrp="1"/>
          </p:cNvSpPr>
          <p:nvPr>
            <p:ph type="title"/>
          </p:nvPr>
        </p:nvSpPr>
        <p:spPr>
          <a:xfrm>
            <a:off x="643467" y="685800"/>
            <a:ext cx="10905066" cy="1485900"/>
          </a:xfrm>
          <a:noFill/>
        </p:spPr>
        <p:txBody>
          <a:bodyPr>
            <a:normAutofit/>
          </a:bodyPr>
          <a:lstStyle/>
          <a:p>
            <a:pPr algn="ctr"/>
            <a:r>
              <a:rPr lang="en-IN"/>
              <a:t>Table 3 - Result Obtained After Literature Survey</a:t>
            </a:r>
          </a:p>
        </p:txBody>
      </p:sp>
      <p:graphicFrame>
        <p:nvGraphicFramePr>
          <p:cNvPr id="4" name="Table 4">
            <a:extLst>
              <a:ext uri="{FF2B5EF4-FFF2-40B4-BE49-F238E27FC236}">
                <a16:creationId xmlns:a16="http://schemas.microsoft.com/office/drawing/2014/main" id="{214A0F4B-AD23-42A0-A67C-07E44183411B}"/>
              </a:ext>
            </a:extLst>
          </p:cNvPr>
          <p:cNvGraphicFramePr>
            <a:graphicFrameLocks noGrp="1"/>
          </p:cNvGraphicFramePr>
          <p:nvPr>
            <p:ph idx="1"/>
            <p:extLst>
              <p:ext uri="{D42A27DB-BD31-4B8C-83A1-F6EECF244321}">
                <p14:modId xmlns:p14="http://schemas.microsoft.com/office/powerpoint/2010/main" val="3562523632"/>
              </p:ext>
            </p:extLst>
          </p:nvPr>
        </p:nvGraphicFramePr>
        <p:xfrm>
          <a:off x="1607798" y="2171700"/>
          <a:ext cx="8976404" cy="4539030"/>
        </p:xfrm>
        <a:graphic>
          <a:graphicData uri="http://schemas.openxmlformats.org/drawingml/2006/table">
            <a:tbl>
              <a:tblPr firstRow="1" bandRow="1">
                <a:tableStyleId>{5940675A-B579-460E-94D1-54222C63F5DA}</a:tableStyleId>
              </a:tblPr>
              <a:tblGrid>
                <a:gridCol w="4341733">
                  <a:extLst>
                    <a:ext uri="{9D8B030D-6E8A-4147-A177-3AD203B41FA5}">
                      <a16:colId xmlns:a16="http://schemas.microsoft.com/office/drawing/2014/main" val="1891305646"/>
                    </a:ext>
                  </a:extLst>
                </a:gridCol>
                <a:gridCol w="2424827">
                  <a:extLst>
                    <a:ext uri="{9D8B030D-6E8A-4147-A177-3AD203B41FA5}">
                      <a16:colId xmlns:a16="http://schemas.microsoft.com/office/drawing/2014/main" val="3313051108"/>
                    </a:ext>
                  </a:extLst>
                </a:gridCol>
                <a:gridCol w="2209844">
                  <a:extLst>
                    <a:ext uri="{9D8B030D-6E8A-4147-A177-3AD203B41FA5}">
                      <a16:colId xmlns:a16="http://schemas.microsoft.com/office/drawing/2014/main" val="322672247"/>
                    </a:ext>
                  </a:extLst>
                </a:gridCol>
              </a:tblGrid>
              <a:tr h="228218">
                <a:tc>
                  <a:txBody>
                    <a:bodyPr/>
                    <a:lstStyle/>
                    <a:p>
                      <a:pPr algn="ctr"/>
                      <a:r>
                        <a:rPr lang="en-IN" sz="1400" b="1"/>
                        <a:t>Dataset Used</a:t>
                      </a:r>
                    </a:p>
                  </a:txBody>
                  <a:tcPr marL="53910" marR="53910" marT="26955" marB="26955"/>
                </a:tc>
                <a:tc>
                  <a:txBody>
                    <a:bodyPr/>
                    <a:lstStyle/>
                    <a:p>
                      <a:pPr algn="ctr"/>
                      <a:r>
                        <a:rPr lang="en-IN" sz="1400" b="1"/>
                        <a:t>Algorithm Used</a:t>
                      </a:r>
                    </a:p>
                  </a:txBody>
                  <a:tcPr marL="53910" marR="53910" marT="26955" marB="26955"/>
                </a:tc>
                <a:tc>
                  <a:txBody>
                    <a:bodyPr/>
                    <a:lstStyle/>
                    <a:p>
                      <a:pPr algn="ctr"/>
                      <a:r>
                        <a:rPr lang="en-IN" sz="1400" b="1"/>
                        <a:t>Result</a:t>
                      </a:r>
                    </a:p>
                  </a:txBody>
                  <a:tcPr marL="53910" marR="53910" marT="26955" marB="26955"/>
                </a:tc>
                <a:extLst>
                  <a:ext uri="{0D108BD9-81ED-4DB2-BD59-A6C34878D82A}">
                    <a16:rowId xmlns:a16="http://schemas.microsoft.com/office/drawing/2014/main" val="3471652534"/>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20000 malware entries with 62 features</a:t>
                      </a:r>
                    </a:p>
                    <a:p>
                      <a:pPr algn="just"/>
                      <a:r>
                        <a:rPr lang="en-US" sz="1400" b="1"/>
                        <a:t>Yeboah-Ofori &amp; Boachie (2019) </a:t>
                      </a:r>
                      <a:endParaRPr lang="en-IN" sz="1400" b="1"/>
                    </a:p>
                  </a:txBody>
                  <a:tcPr marL="53910" marR="53910" marT="26955" marB="26955"/>
                </a:tc>
                <a:tc>
                  <a:txBody>
                    <a:bodyPr/>
                    <a:lstStyle/>
                    <a:p>
                      <a:pPr algn="ctr"/>
                      <a:r>
                        <a:rPr lang="en-IN" sz="1400"/>
                        <a:t>Decision Tree</a:t>
                      </a:r>
                    </a:p>
                    <a:p>
                      <a:pPr algn="ctr"/>
                      <a:r>
                        <a:rPr lang="en-IN" sz="1400"/>
                        <a:t>Support Vector Machine</a:t>
                      </a:r>
                    </a:p>
                  </a:txBody>
                  <a:tcPr marL="53910" marR="53910" marT="26955" marB="26955"/>
                </a:tc>
                <a:tc>
                  <a:txBody>
                    <a:bodyPr/>
                    <a:lstStyle/>
                    <a:p>
                      <a:pPr algn="ctr"/>
                      <a:r>
                        <a:rPr lang="en-IN" sz="1400"/>
                        <a:t>85% Accuracy</a:t>
                      </a:r>
                    </a:p>
                    <a:p>
                      <a:pPr algn="ctr"/>
                      <a:r>
                        <a:rPr lang="en-IN" sz="1400"/>
                        <a:t>91% Accuracy</a:t>
                      </a:r>
                    </a:p>
                  </a:txBody>
                  <a:tcPr marL="53910" marR="53910" marT="26955" marB="26955"/>
                </a:tc>
                <a:extLst>
                  <a:ext uri="{0D108BD9-81ED-4DB2-BD59-A6C34878D82A}">
                    <a16:rowId xmlns:a16="http://schemas.microsoft.com/office/drawing/2014/main" val="1944500152"/>
                  </a:ext>
                </a:extLst>
              </a:tr>
              <a:tr h="53370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Random Ransomware Families</a:t>
                      </a:r>
                    </a:p>
                    <a:p>
                      <a:pPr algn="just"/>
                      <a:r>
                        <a:rPr lang="en-US" sz="1400" b="1"/>
                        <a:t>Daku et.al (2018) </a:t>
                      </a:r>
                      <a:endParaRPr lang="en-IN" sz="1400" b="1"/>
                    </a:p>
                  </a:txBody>
                  <a:tcPr marL="53910" marR="53910" marT="26955" marB="26955"/>
                </a:tc>
                <a:tc>
                  <a:txBody>
                    <a:bodyPr/>
                    <a:lstStyle/>
                    <a:p>
                      <a:pPr algn="ctr"/>
                      <a:r>
                        <a:rPr lang="en-IN" sz="1400"/>
                        <a:t>J48</a:t>
                      </a:r>
                    </a:p>
                    <a:p>
                      <a:pPr algn="ctr"/>
                      <a:r>
                        <a:rPr lang="en-IN" sz="1400"/>
                        <a:t>Naïve Bayes</a:t>
                      </a:r>
                    </a:p>
                    <a:p>
                      <a:pPr algn="ctr"/>
                      <a:r>
                        <a:rPr lang="en-IN" sz="1400"/>
                        <a:t>K-Nearest Neighbour</a:t>
                      </a:r>
                    </a:p>
                  </a:txBody>
                  <a:tcPr marL="53910" marR="53910" marT="26955" marB="26955"/>
                </a:tc>
                <a:tc>
                  <a:txBody>
                    <a:bodyPr/>
                    <a:lstStyle/>
                    <a:p>
                      <a:pPr algn="ctr"/>
                      <a:r>
                        <a:rPr lang="en-IN" sz="1400"/>
                        <a:t>85% Accuracy</a:t>
                      </a:r>
                    </a:p>
                    <a:p>
                      <a:pPr algn="ctr"/>
                      <a:r>
                        <a:rPr lang="en-IN" sz="1400"/>
                        <a:t>82% Accuracy</a:t>
                      </a:r>
                    </a:p>
                    <a:p>
                      <a:pPr algn="ctr"/>
                      <a:r>
                        <a:rPr lang="en-IN" sz="1400"/>
                        <a:t>79% Accuracy</a:t>
                      </a:r>
                    </a:p>
                  </a:txBody>
                  <a:tcPr marL="53910" marR="53910" marT="26955" marB="26955"/>
                </a:tc>
                <a:extLst>
                  <a:ext uri="{0D108BD9-81ED-4DB2-BD59-A6C34878D82A}">
                    <a16:rowId xmlns:a16="http://schemas.microsoft.com/office/drawing/2014/main" val="95060232"/>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100 Malware Apps &amp; 400 Benign Apps</a:t>
                      </a:r>
                    </a:p>
                    <a:p>
                      <a:pPr algn="just"/>
                      <a:r>
                        <a:rPr lang="en-US" sz="1400" b="1"/>
                        <a:t>Yuan (2017) </a:t>
                      </a:r>
                      <a:endParaRPr lang="en-IN" sz="1400" b="1"/>
                    </a:p>
                  </a:txBody>
                  <a:tcPr marL="53910" marR="53910" marT="26955" marB="26955"/>
                </a:tc>
                <a:tc>
                  <a:txBody>
                    <a:bodyPr/>
                    <a:lstStyle/>
                    <a:p>
                      <a:pPr algn="ctr"/>
                      <a:r>
                        <a:rPr lang="en-US" sz="1400" err="1"/>
                        <a:t>Behaviour</a:t>
                      </a:r>
                      <a:r>
                        <a:rPr lang="en-US" sz="1400"/>
                        <a:t> detector</a:t>
                      </a:r>
                      <a:endParaRPr lang="en-IN" sz="1400"/>
                    </a:p>
                  </a:txBody>
                  <a:tcPr marL="53910" marR="53910" marT="26955" marB="26955"/>
                </a:tc>
                <a:tc>
                  <a:txBody>
                    <a:bodyPr/>
                    <a:lstStyle/>
                    <a:p>
                      <a:pPr algn="ctr"/>
                      <a:r>
                        <a:rPr lang="en-US" sz="1400"/>
                        <a:t>94.83% accuracy</a:t>
                      </a:r>
                      <a:endParaRPr lang="en-IN" sz="1400"/>
                    </a:p>
                  </a:txBody>
                  <a:tcPr marL="53910" marR="53910" marT="26955" marB="26955"/>
                </a:tc>
                <a:extLst>
                  <a:ext uri="{0D108BD9-81ED-4DB2-BD59-A6C34878D82A}">
                    <a16:rowId xmlns:a16="http://schemas.microsoft.com/office/drawing/2014/main" val="1978520734"/>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Virus Total and </a:t>
                      </a:r>
                      <a:r>
                        <a:rPr lang="en-US" sz="1400" b="0" err="1"/>
                        <a:t>Malgenome</a:t>
                      </a:r>
                      <a:endParaRPr lang="en-US" sz="1400" b="0"/>
                    </a:p>
                    <a:p>
                      <a:pPr algn="just"/>
                      <a:r>
                        <a:rPr lang="en-US" sz="1400" b="1"/>
                        <a:t>Hamid et.al (2017) </a:t>
                      </a:r>
                      <a:endParaRPr lang="en-IN" sz="1400" b="1"/>
                    </a:p>
                  </a:txBody>
                  <a:tcPr marL="53910" marR="53910" marT="26955" marB="26955"/>
                </a:tc>
                <a:tc>
                  <a:txBody>
                    <a:bodyPr/>
                    <a:lstStyle/>
                    <a:p>
                      <a:pPr algn="ctr"/>
                      <a:r>
                        <a:rPr lang="en-IN" sz="1400"/>
                        <a:t>Random Forest</a:t>
                      </a:r>
                    </a:p>
                  </a:txBody>
                  <a:tcPr marL="53910" marR="53910" marT="26955" marB="26955"/>
                </a:tc>
                <a:tc>
                  <a:txBody>
                    <a:bodyPr/>
                    <a:lstStyle/>
                    <a:p>
                      <a:pPr algn="ctr"/>
                      <a:r>
                        <a:rPr lang="en-IN" sz="1400"/>
                        <a:t>Overall 90% Accuracy</a:t>
                      </a:r>
                    </a:p>
                  </a:txBody>
                  <a:tcPr marL="53910" marR="53910" marT="26955" marB="26955"/>
                </a:tc>
                <a:extLst>
                  <a:ext uri="{0D108BD9-81ED-4DB2-BD59-A6C34878D82A}">
                    <a16:rowId xmlns:a16="http://schemas.microsoft.com/office/drawing/2014/main" val="3770257153"/>
                  </a:ext>
                </a:extLst>
              </a:tr>
              <a:tr h="380962">
                <a:tc>
                  <a:txBody>
                    <a:bodyPr/>
                    <a:lstStyle/>
                    <a:p>
                      <a:pPr marL="0" marR="0" lvl="0" indent="0" algn="just" rtl="0" eaLnBrk="1" fontAlgn="auto" latinLnBrk="0" hangingPunct="1">
                        <a:lnSpc>
                          <a:spcPct val="100000"/>
                        </a:lnSpc>
                        <a:spcBef>
                          <a:spcPts val="0"/>
                        </a:spcBef>
                        <a:spcAft>
                          <a:spcPts val="0"/>
                        </a:spcAft>
                        <a:buClrTx/>
                        <a:buSzTx/>
                        <a:buFontTx/>
                        <a:buNone/>
                      </a:pPr>
                      <a:r>
                        <a:rPr lang="en-US" sz="1400" b="0"/>
                        <a:t>109 files  - 25 benign files,84 malwares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a:t>Singh and Jain (2017)</a:t>
                      </a:r>
                    </a:p>
                  </a:txBody>
                  <a:tcPr marL="53910" marR="53910" marT="26955" marB="26955"/>
                </a:tc>
                <a:tc>
                  <a:txBody>
                    <a:bodyPr/>
                    <a:lstStyle/>
                    <a:p>
                      <a:pPr algn="ctr"/>
                      <a:r>
                        <a:rPr lang="en-US" sz="1400"/>
                        <a:t>SVM</a:t>
                      </a:r>
                    </a:p>
                    <a:p>
                      <a:pPr algn="ctr"/>
                      <a:r>
                        <a:rPr lang="en-US" sz="1400"/>
                        <a:t>RF </a:t>
                      </a:r>
                      <a:endParaRPr lang="en-IN" sz="1400"/>
                    </a:p>
                  </a:txBody>
                  <a:tcPr marL="53910" marR="53910" marT="26955" marB="26955"/>
                </a:tc>
                <a:tc>
                  <a:txBody>
                    <a:bodyPr/>
                    <a:lstStyle/>
                    <a:p>
                      <a:pPr algn="ctr"/>
                      <a:r>
                        <a:rPr lang="en-US" sz="1400"/>
                        <a:t>69.72%</a:t>
                      </a:r>
                    </a:p>
                    <a:p>
                      <a:pPr algn="ctr"/>
                      <a:r>
                        <a:rPr lang="en-US" sz="1400"/>
                        <a:t>73.47% </a:t>
                      </a:r>
                      <a:endParaRPr lang="en-IN" sz="1400"/>
                    </a:p>
                  </a:txBody>
                  <a:tcPr marL="53910" marR="53910" marT="26955" marB="26955"/>
                </a:tc>
                <a:extLst>
                  <a:ext uri="{0D108BD9-81ED-4DB2-BD59-A6C34878D82A}">
                    <a16:rowId xmlns:a16="http://schemas.microsoft.com/office/drawing/2014/main" val="4127516313"/>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3130 document</a:t>
                      </a:r>
                    </a:p>
                    <a:p>
                      <a:pPr algn="just"/>
                      <a:r>
                        <a:rPr lang="en-US" sz="1400" b="1"/>
                        <a:t>Bansal et.al (2016) </a:t>
                      </a:r>
                      <a:endParaRPr lang="en-IN" sz="1400" b="1"/>
                    </a:p>
                  </a:txBody>
                  <a:tcPr marL="53910" marR="53910" marT="26955" marB="26955"/>
                </a:tc>
                <a:tc>
                  <a:txBody>
                    <a:bodyPr/>
                    <a:lstStyle/>
                    <a:p>
                      <a:pPr algn="ctr"/>
                      <a:r>
                        <a:rPr lang="en-US" sz="1400"/>
                        <a:t>J48</a:t>
                      </a:r>
                    </a:p>
                    <a:p>
                      <a:pPr algn="ctr"/>
                      <a:r>
                        <a:rPr lang="en-US" sz="1400"/>
                        <a:t>NB</a:t>
                      </a:r>
                      <a:endParaRPr lang="en-IN" sz="1400"/>
                    </a:p>
                  </a:txBody>
                  <a:tcPr marL="53910" marR="53910" marT="26955" marB="26955"/>
                </a:tc>
                <a:tc>
                  <a:txBody>
                    <a:bodyPr/>
                    <a:lstStyle/>
                    <a:p>
                      <a:pPr algn="ctr"/>
                      <a:r>
                        <a:rPr lang="en-US" sz="1400"/>
                        <a:t>99.97% Accuracy</a:t>
                      </a:r>
                    </a:p>
                    <a:p>
                      <a:pPr algn="ctr"/>
                      <a:r>
                        <a:rPr lang="en-US" sz="1400"/>
                        <a:t>95.24% Accuracy</a:t>
                      </a:r>
                      <a:endParaRPr lang="en-IN" sz="1400"/>
                    </a:p>
                  </a:txBody>
                  <a:tcPr marL="53910" marR="53910" marT="26955" marB="26955"/>
                </a:tc>
                <a:extLst>
                  <a:ext uri="{0D108BD9-81ED-4DB2-BD59-A6C34878D82A}">
                    <a16:rowId xmlns:a16="http://schemas.microsoft.com/office/drawing/2014/main" val="1093182172"/>
                  </a:ext>
                </a:extLst>
              </a:tr>
              <a:tr h="533706">
                <a:tc>
                  <a:txBody>
                    <a:bodyPr/>
                    <a:lstStyle/>
                    <a:p>
                      <a:pPr algn="l">
                        <a:spcAft>
                          <a:spcPts val="0"/>
                        </a:spcAft>
                      </a:pPr>
                      <a:r>
                        <a:rPr lang="en-US" sz="1400" b="0">
                          <a:effectLst/>
                        </a:rPr>
                        <a:t>Random malwares dataset</a:t>
                      </a:r>
                      <a:endParaRPr lang="en-IN" sz="1400" b="0">
                        <a:effectLst/>
                        <a:latin typeface="Times New Roman"/>
                        <a:ea typeface="SimSun"/>
                        <a:cs typeface="Times New Roman"/>
                      </a:endParaRPr>
                    </a:p>
                    <a:p>
                      <a:pPr algn="just"/>
                      <a:r>
                        <a:rPr lang="en-US" sz="1400" b="1" err="1"/>
                        <a:t>Yewale</a:t>
                      </a:r>
                      <a:r>
                        <a:rPr lang="en-US" sz="1400" b="1"/>
                        <a:t> &amp; Singh (2016) </a:t>
                      </a:r>
                      <a:endParaRPr lang="en-IN" sz="1400" b="1"/>
                    </a:p>
                  </a:txBody>
                  <a:tcPr marL="53910" marR="53910" marT="26955" marB="26955"/>
                </a:tc>
                <a:tc>
                  <a:txBody>
                    <a:bodyPr/>
                    <a:lstStyle/>
                    <a:p>
                      <a:pPr algn="ctr"/>
                      <a:r>
                        <a:rPr lang="en-US" sz="1400"/>
                        <a:t>SVM</a:t>
                      </a:r>
                    </a:p>
                    <a:p>
                      <a:pPr algn="ctr"/>
                      <a:r>
                        <a:rPr lang="en-US" sz="1400"/>
                        <a:t>RF</a:t>
                      </a:r>
                    </a:p>
                    <a:p>
                      <a:pPr algn="ctr"/>
                      <a:r>
                        <a:rPr lang="en-US" sz="1400"/>
                        <a:t>DT </a:t>
                      </a:r>
                      <a:endParaRPr lang="en-IN" sz="1400"/>
                    </a:p>
                  </a:txBody>
                  <a:tcPr marL="53910" marR="53910" marT="26955" marB="26955"/>
                </a:tc>
                <a:tc>
                  <a:txBody>
                    <a:bodyPr/>
                    <a:lstStyle/>
                    <a:p>
                      <a:pPr algn="ctr"/>
                      <a:r>
                        <a:rPr lang="en-IN" sz="1400"/>
                        <a:t>85% Accuracy</a:t>
                      </a:r>
                    </a:p>
                    <a:p>
                      <a:pPr algn="ctr"/>
                      <a:r>
                        <a:rPr lang="en-IN" sz="1400"/>
                        <a:t>82% Accuracy</a:t>
                      </a:r>
                    </a:p>
                    <a:p>
                      <a:pPr algn="ctr"/>
                      <a:r>
                        <a:rPr lang="en-IN" sz="1400"/>
                        <a:t>79% Accuracy</a:t>
                      </a:r>
                    </a:p>
                  </a:txBody>
                  <a:tcPr marL="53910" marR="53910" marT="26955" marB="26955"/>
                </a:tc>
                <a:extLst>
                  <a:ext uri="{0D108BD9-81ED-4DB2-BD59-A6C34878D82A}">
                    <a16:rowId xmlns:a16="http://schemas.microsoft.com/office/drawing/2014/main" val="2489889561"/>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28189 apps (</a:t>
                      </a:r>
                      <a:r>
                        <a:rPr lang="en-US" sz="1400" b="0" err="1"/>
                        <a:t>Goodware</a:t>
                      </a:r>
                      <a:r>
                        <a:rPr lang="en-US" sz="1400" b="0"/>
                        <a:t> and Malware)</a:t>
                      </a:r>
                    </a:p>
                    <a:p>
                      <a:pPr algn="just"/>
                      <a:r>
                        <a:rPr lang="en-US" sz="1400" b="1"/>
                        <a:t>Han et.al (2020) </a:t>
                      </a:r>
                      <a:endParaRPr lang="en-IN" sz="1400" b="1"/>
                    </a:p>
                  </a:txBody>
                  <a:tcPr marL="53910" marR="53910" marT="26955" marB="26955"/>
                </a:tc>
                <a:tc>
                  <a:txBody>
                    <a:bodyPr/>
                    <a:lstStyle/>
                    <a:p>
                      <a:pPr algn="ctr"/>
                      <a:r>
                        <a:rPr lang="en-IN" sz="1400"/>
                        <a:t>SVM</a:t>
                      </a:r>
                    </a:p>
                    <a:p>
                      <a:pPr algn="ctr"/>
                      <a:r>
                        <a:rPr lang="en-IN" sz="1400"/>
                        <a:t>DT</a:t>
                      </a:r>
                    </a:p>
                  </a:txBody>
                  <a:tcPr marL="53910" marR="53910" marT="26955" marB="26955"/>
                </a:tc>
                <a:tc>
                  <a:txBody>
                    <a:bodyPr/>
                    <a:lstStyle/>
                    <a:p>
                      <a:pPr algn="ctr"/>
                      <a:r>
                        <a:rPr lang="en-US" sz="1400" dirty="0"/>
                        <a:t>99.75% Accuracy</a:t>
                      </a:r>
                    </a:p>
                    <a:p>
                      <a:pPr algn="ctr"/>
                      <a:r>
                        <a:rPr lang="en-US" sz="1400" dirty="0"/>
                        <a:t>99.75% Accuracy</a:t>
                      </a:r>
                      <a:endParaRPr lang="en-IN" sz="1400" dirty="0"/>
                    </a:p>
                  </a:txBody>
                  <a:tcPr marL="53910" marR="53910" marT="26955" marB="26955"/>
                </a:tc>
                <a:extLst>
                  <a:ext uri="{0D108BD9-81ED-4DB2-BD59-A6C34878D82A}">
                    <a16:rowId xmlns:a16="http://schemas.microsoft.com/office/drawing/2014/main" val="3063363007"/>
                  </a:ext>
                </a:extLst>
              </a:tr>
            </a:tbl>
          </a:graphicData>
        </a:graphic>
      </p:graphicFrame>
    </p:spTree>
    <p:extLst>
      <p:ext uri="{BB962C8B-B14F-4D97-AF65-F5344CB8AC3E}">
        <p14:creationId xmlns:p14="http://schemas.microsoft.com/office/powerpoint/2010/main" val="384564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5" name="Group 47">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9"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50"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66" name="Rectangle 51">
            <a:extLst>
              <a:ext uri="{FF2B5EF4-FFF2-40B4-BE49-F238E27FC236}">
                <a16:creationId xmlns:a16="http://schemas.microsoft.com/office/drawing/2014/main" id="{A77A6167-FCC5-49E8-B280-CECAF151E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
            <a:extLst>
              <a:ext uri="{FF2B5EF4-FFF2-40B4-BE49-F238E27FC236}">
                <a16:creationId xmlns:a16="http://schemas.microsoft.com/office/drawing/2014/main" id="{F84046EA-4273-437E-9DE5-5AEE713C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D978F916-264C-4BB3-98B3-EA2E66FA895F}"/>
              </a:ext>
            </a:extLst>
          </p:cNvPr>
          <p:cNvSpPr>
            <a:spLocks noGrp="1"/>
          </p:cNvSpPr>
          <p:nvPr>
            <p:ph type="title"/>
          </p:nvPr>
        </p:nvSpPr>
        <p:spPr>
          <a:xfrm>
            <a:off x="1478522" y="1480930"/>
            <a:ext cx="5301138" cy="3254321"/>
          </a:xfrm>
        </p:spPr>
        <p:txBody>
          <a:bodyPr vert="horz" lIns="91440" tIns="45720" rIns="91440" bIns="45720" rtlCol="0" anchor="b">
            <a:normAutofit/>
          </a:bodyPr>
          <a:lstStyle/>
          <a:p>
            <a:r>
              <a:rPr lang="en-US" sz="5600" b="1" i="0" cap="all">
                <a:effectLst/>
              </a:rPr>
              <a:t>Outline of the Proposed </a:t>
            </a:r>
            <a:r>
              <a:rPr lang="en-US" sz="5600" b="1" cap="all"/>
              <a:t>S</a:t>
            </a:r>
            <a:r>
              <a:rPr lang="en-US" sz="5600" b="1" i="0" cap="all">
                <a:effectLst/>
              </a:rPr>
              <a:t>olution</a:t>
            </a:r>
            <a:br>
              <a:rPr lang="en-US" sz="5600" b="0" i="0" cap="all">
                <a:effectLst/>
              </a:rPr>
            </a:br>
            <a:endParaRPr lang="en-US" sz="5600" cap="all"/>
          </a:p>
        </p:txBody>
      </p:sp>
      <p:pic>
        <p:nvPicPr>
          <p:cNvPr id="9" name="Picture 8">
            <a:extLst>
              <a:ext uri="{FF2B5EF4-FFF2-40B4-BE49-F238E27FC236}">
                <a16:creationId xmlns:a16="http://schemas.microsoft.com/office/drawing/2014/main" id="{371F92B6-C7FF-4262-9E9C-08FEC5B49E0C}"/>
              </a:ext>
            </a:extLst>
          </p:cNvPr>
          <p:cNvPicPr>
            <a:picLocks noChangeAspect="1"/>
          </p:cNvPicPr>
          <p:nvPr/>
        </p:nvPicPr>
        <p:blipFill>
          <a:blip r:embed="rId2"/>
          <a:stretch>
            <a:fillRect/>
          </a:stretch>
        </p:blipFill>
        <p:spPr>
          <a:xfrm>
            <a:off x="7182678" y="744469"/>
            <a:ext cx="4256464" cy="5349671"/>
          </a:xfrm>
          <a:prstGeom prst="rect">
            <a:avLst/>
          </a:prstGeom>
        </p:spPr>
      </p:pic>
    </p:spTree>
    <p:extLst>
      <p:ext uri="{BB962C8B-B14F-4D97-AF65-F5344CB8AC3E}">
        <p14:creationId xmlns:p14="http://schemas.microsoft.com/office/powerpoint/2010/main" val="34006279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17DA4-CB18-4DB5-A007-FA48DB3D965C}"/>
              </a:ext>
            </a:extLst>
          </p:cNvPr>
          <p:cNvSpPr>
            <a:spLocks noGrp="1"/>
          </p:cNvSpPr>
          <p:nvPr>
            <p:ph type="title"/>
          </p:nvPr>
        </p:nvSpPr>
        <p:spPr>
          <a:xfrm>
            <a:off x="3363864" y="685800"/>
            <a:ext cx="7705164" cy="1485900"/>
          </a:xfrm>
        </p:spPr>
        <p:txBody>
          <a:bodyPr>
            <a:normAutofit/>
          </a:bodyPr>
          <a:lstStyle/>
          <a:p>
            <a:r>
              <a:rPr lang="en-IN" b="1" i="0" dirty="0">
                <a:effectLst/>
                <a:latin typeface="Segoe UI Semibold" panose="020B0702040204020203" pitchFamily="34" charset="0"/>
                <a:cs typeface="Segoe UI Semibold" panose="020B0702040204020203" pitchFamily="34" charset="0"/>
              </a:rPr>
              <a:t>Approval</a:t>
            </a:r>
            <a:endParaRPr lang="en-IN" dirty="0"/>
          </a:p>
        </p:txBody>
      </p:sp>
      <p:sp>
        <p:nvSpPr>
          <p:cNvPr id="31" name="Rectangle 3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a:extLst>
              <a:ext uri="{FF2B5EF4-FFF2-40B4-BE49-F238E27FC236}">
                <a16:creationId xmlns:a16="http://schemas.microsoft.com/office/drawing/2014/main" id="{39B59E55-8B59-4DA9-AB9B-5721323571A4}"/>
              </a:ext>
            </a:extLst>
          </p:cNvPr>
          <p:cNvPicPr>
            <a:picLocks noGrp="1" noChangeAspect="1"/>
          </p:cNvPicPr>
          <p:nvPr>
            <p:ph idx="1"/>
          </p:nvPr>
        </p:nvPicPr>
        <p:blipFill>
          <a:blip r:embed="rId2"/>
          <a:stretch>
            <a:fillRect/>
          </a:stretch>
        </p:blipFill>
        <p:spPr>
          <a:xfrm>
            <a:off x="3363863" y="1674055"/>
            <a:ext cx="7705164" cy="4193345"/>
          </a:xfrm>
          <a:prstGeom prst="rect">
            <a:avLst/>
          </a:prstGeom>
        </p:spPr>
      </p:pic>
    </p:spTree>
    <p:extLst>
      <p:ext uri="{BB962C8B-B14F-4D97-AF65-F5344CB8AC3E}">
        <p14:creationId xmlns:p14="http://schemas.microsoft.com/office/powerpoint/2010/main" val="171413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3363864" y="685800"/>
            <a:ext cx="7705164" cy="1485900"/>
          </a:xfrm>
        </p:spPr>
        <p:txBody>
          <a:bodyPr>
            <a:normAutofit/>
          </a:bodyPr>
          <a:lstStyle/>
          <a:p>
            <a:r>
              <a:rPr lang="en-IN" b="1" i="0">
                <a:effectLst/>
                <a:latin typeface="Calibri" panose="020F0502020204030204" pitchFamily="34" charset="0"/>
              </a:rPr>
              <a:t>Dataset</a:t>
            </a:r>
            <a:endParaRPr lang="en-IN"/>
          </a:p>
        </p:txBody>
      </p:sp>
      <p:sp>
        <p:nvSpPr>
          <p:cNvPr id="21" name="Rectangle 16">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3363864" y="2286000"/>
            <a:ext cx="7705164" cy="3581400"/>
          </a:xfrm>
        </p:spPr>
        <p:txBody>
          <a:bodyPr>
            <a:normAutofit/>
          </a:bodyPr>
          <a:lstStyle/>
          <a:p>
            <a:r>
              <a:rPr lang="en-US" sz="1700" b="0" i="0">
                <a:effectLst/>
                <a:latin typeface="Inter"/>
              </a:rPr>
              <a:t>It was built using a Python Library and contains benign and malicious data from PE Files. Can be used for training and testing multiple machine learning models.</a:t>
            </a:r>
          </a:p>
          <a:p>
            <a:r>
              <a:rPr lang="en-US" sz="1700" b="0" i="0">
                <a:effectLst/>
                <a:latin typeface="Inter"/>
              </a:rPr>
              <a:t>It has 50000/50000 malware and benign files</a:t>
            </a:r>
          </a:p>
          <a:p>
            <a:r>
              <a:rPr lang="en-IN" sz="1700">
                <a:latin typeface="Inter"/>
              </a:rPr>
              <a:t>Dataset has 35 attributes </a:t>
            </a:r>
          </a:p>
          <a:p>
            <a:r>
              <a:rPr lang="en-IN" sz="1700" b="1" i="0">
                <a:effectLst/>
                <a:latin typeface="Calibri Light" panose="020F0302020204030204" pitchFamily="34" charset="0"/>
                <a:ea typeface="Tahoma" panose="020B0604030504040204" pitchFamily="34" charset="0"/>
                <a:cs typeface="Calibri Light" panose="020F0302020204030204" pitchFamily="34" charset="0"/>
              </a:rPr>
              <a:t>Attributes - </a:t>
            </a:r>
            <a:r>
              <a:rPr lang="en-IN" sz="1700" i="0">
                <a:effectLst/>
                <a:latin typeface="Calibri Light" panose="020F0302020204030204" pitchFamily="34" charset="0"/>
                <a:ea typeface="Tahoma" panose="020B0604030504040204" pitchFamily="34" charset="0"/>
                <a:cs typeface="Calibri Light" panose="020F0302020204030204" pitchFamily="34" charset="0"/>
              </a:rPr>
              <a:t>['hash', 'millisecond', 'classification', 'state',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usage_counter</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prio</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static_prio</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normal_prio</a:t>
            </a:r>
            <a:r>
              <a:rPr lang="en-IN" sz="1700" i="0">
                <a:effectLst/>
                <a:latin typeface="Calibri Light" panose="020F0302020204030204" pitchFamily="34" charset="0"/>
                <a:ea typeface="Tahoma" panose="020B0604030504040204" pitchFamily="34" charset="0"/>
                <a:cs typeface="Calibri Light" panose="020F0302020204030204" pitchFamily="34" charset="0"/>
              </a:rPr>
              <a:t>', 'policy',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vm_pgoff</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vm_truncate_count</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task_size</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cached_hole_size</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free_area_cache</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mm_users</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map_count</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hiwater_rss</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total_vm</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shared_vm</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exec_vm</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reserved_vm</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nr_ptes</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end_data</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last_interval</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nvcsw</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nivcsw</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min_flt</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maj_flt</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fs_excl_counter</a:t>
            </a:r>
            <a:r>
              <a:rPr lang="en-IN" sz="1700" i="0">
                <a:effectLst/>
                <a:latin typeface="Calibri Light" panose="020F0302020204030204" pitchFamily="34" charset="0"/>
                <a:ea typeface="Tahoma" panose="020B0604030504040204" pitchFamily="34" charset="0"/>
                <a:cs typeface="Calibri Light" panose="020F0302020204030204" pitchFamily="34" charset="0"/>
              </a:rPr>
              <a:t>', 'lock',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utime</a:t>
            </a:r>
            <a:r>
              <a:rPr lang="en-IN" sz="1700" i="0">
                <a:effectLst/>
                <a:latin typeface="Calibri Light" panose="020F0302020204030204" pitchFamily="34" charset="0"/>
                <a:ea typeface="Tahoma" panose="020B0604030504040204" pitchFamily="34" charset="0"/>
                <a:cs typeface="Calibri Light" panose="020F0302020204030204" pitchFamily="34" charset="0"/>
              </a:rPr>
              <a:t>', 'stime',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gtime</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cgtime</a:t>
            </a:r>
            <a:r>
              <a:rPr lang="en-IN" sz="1700" i="0">
                <a:effectLst/>
                <a:latin typeface="Calibri Light" panose="020F0302020204030204" pitchFamily="34" charset="0"/>
                <a:ea typeface="Tahoma" panose="020B0604030504040204" pitchFamily="34" charset="0"/>
                <a:cs typeface="Calibri Light" panose="020F0302020204030204" pitchFamily="34" charset="0"/>
              </a:rPr>
              <a:t>', '</a:t>
            </a:r>
            <a:r>
              <a:rPr lang="en-IN" sz="1700" i="0" err="1">
                <a:effectLst/>
                <a:latin typeface="Calibri Light" panose="020F0302020204030204" pitchFamily="34" charset="0"/>
                <a:ea typeface="Tahoma" panose="020B0604030504040204" pitchFamily="34" charset="0"/>
                <a:cs typeface="Calibri Light" panose="020F0302020204030204" pitchFamily="34" charset="0"/>
              </a:rPr>
              <a:t>signal_nvcsw</a:t>
            </a:r>
            <a:r>
              <a:rPr lang="en-IN" sz="1700" i="0">
                <a:effectLst/>
                <a:latin typeface="Calibri Light" panose="020F0302020204030204" pitchFamily="34" charset="0"/>
                <a:ea typeface="Tahoma" panose="020B0604030504040204" pitchFamily="34" charset="0"/>
                <a:cs typeface="Calibri Light" panose="020F0302020204030204" pitchFamily="34" charset="0"/>
              </a:rPr>
              <a:t>']</a:t>
            </a:r>
            <a:endParaRPr lang="en-IN" sz="1700">
              <a:latin typeface="Calibri Light" panose="020F0302020204030204" pitchFamily="34" charset="0"/>
              <a:ea typeface="Tahom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387876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1371600" y="685800"/>
            <a:ext cx="3282695" cy="1485900"/>
          </a:xfrm>
        </p:spPr>
        <p:txBody>
          <a:bodyPr>
            <a:normAutofit/>
          </a:bodyPr>
          <a:lstStyle/>
          <a:p>
            <a:r>
              <a:rPr lang="en-IN" sz="3700" b="1" i="0">
                <a:effectLst/>
                <a:latin typeface="Calibri" panose="020F0502020204030204" pitchFamily="34" charset="0"/>
              </a:rPr>
              <a:t>Dataset Representation</a:t>
            </a:r>
            <a:endParaRPr lang="en-IN" sz="3700"/>
          </a:p>
        </p:txBody>
      </p:sp>
      <p:pic>
        <p:nvPicPr>
          <p:cNvPr id="1026" name="Picture 2">
            <a:extLst>
              <a:ext uri="{FF2B5EF4-FFF2-40B4-BE49-F238E27FC236}">
                <a16:creationId xmlns:a16="http://schemas.microsoft.com/office/drawing/2014/main" id="{46CF64DA-82A2-46C0-9D4F-7E8C71E96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1467" y="1139963"/>
            <a:ext cx="6517065" cy="425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784743" y="685800"/>
            <a:ext cx="5793475" cy="1485900"/>
          </a:xfrm>
        </p:spPr>
        <p:txBody>
          <a:bodyPr>
            <a:normAutofit/>
          </a:bodyPr>
          <a:lstStyle/>
          <a:p>
            <a:r>
              <a:rPr lang="en-IN" b="1" i="0">
                <a:effectLst/>
                <a:latin typeface="Segoe UI Semibold" panose="020B0702040204020203" pitchFamily="34" charset="0"/>
                <a:cs typeface="Segoe UI Semibold" panose="020B0702040204020203" pitchFamily="34" charset="0"/>
              </a:rPr>
              <a:t>Pre–Processing</a:t>
            </a:r>
            <a:br>
              <a:rPr lang="en-IN" b="1" i="0">
                <a:effectLst/>
                <a:latin typeface="Segoe UI Semibold" panose="020B0702040204020203" pitchFamily="34" charset="0"/>
                <a:cs typeface="Segoe UI Semibold" panose="020B0702040204020203" pitchFamily="34" charset="0"/>
              </a:rPr>
            </a:br>
            <a:r>
              <a:rPr lang="en-IN" b="1" i="0">
                <a:effectLst/>
                <a:latin typeface="Segoe UI Semibold" panose="020B0702040204020203" pitchFamily="34" charset="0"/>
                <a:cs typeface="Segoe UI Semibold" panose="020B0702040204020203" pitchFamily="34" charset="0"/>
              </a:rPr>
              <a:t>Dataset</a:t>
            </a:r>
            <a:endParaRPr lang="en-IN">
              <a:latin typeface="Segoe UI Semibold" panose="020B0702040204020203" pitchFamily="34" charset="0"/>
              <a:cs typeface="Segoe UI Semibold" panose="020B0702040204020203" pitchFamily="34" charset="0"/>
            </a:endParaRPr>
          </a:p>
        </p:txBody>
      </p:sp>
      <p:sp>
        <p:nvSpPr>
          <p:cNvPr id="2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784743" y="2286000"/>
            <a:ext cx="5793475" cy="3581400"/>
          </a:xfrm>
        </p:spPr>
        <p:txBody>
          <a:bodyPr>
            <a:normAutofit/>
          </a:bodyPr>
          <a:lstStyle/>
          <a:p>
            <a:r>
              <a:rPr lang="en-IN" sz="1600" b="1">
                <a:latin typeface="Calibri Light" panose="020F0302020204030204" pitchFamily="34" charset="0"/>
                <a:ea typeface="Tahoma" panose="020B0604030504040204" pitchFamily="34" charset="0"/>
                <a:cs typeface="Calibri Light" panose="020F0302020204030204" pitchFamily="34" charset="0"/>
              </a:rPr>
              <a:t>The dataset has 35 columns or attributes.</a:t>
            </a:r>
          </a:p>
          <a:p>
            <a:r>
              <a:rPr lang="en-IN" sz="1600" b="1">
                <a:latin typeface="Calibri Light" panose="020F0302020204030204" pitchFamily="34" charset="0"/>
                <a:ea typeface="Tahoma" panose="020B0604030504040204" pitchFamily="34" charset="0"/>
                <a:cs typeface="Calibri Light" panose="020F0302020204030204" pitchFamily="34" charset="0"/>
              </a:rPr>
              <a:t>First step of pre-processing is finding the rows which has empty values or NA and remove them.</a:t>
            </a:r>
          </a:p>
          <a:p>
            <a:pPr lvl="1"/>
            <a:r>
              <a:rPr lang="en-IN" sz="1600">
                <a:latin typeface="Calibri Light" panose="020F0302020204030204" pitchFamily="34" charset="0"/>
                <a:ea typeface="Tahoma" panose="020B0604030504040204" pitchFamily="34" charset="0"/>
                <a:cs typeface="Calibri Light" panose="020F0302020204030204" pitchFamily="34" charset="0"/>
              </a:rPr>
              <a:t>This may decrease the data count but it is essential as it is better to use less data than unreliable data.</a:t>
            </a:r>
          </a:p>
          <a:p>
            <a:pPr lvl="1"/>
            <a:r>
              <a:rPr lang="en-IN" sz="1600">
                <a:latin typeface="Calibri Light" panose="020F0302020204030204" pitchFamily="34" charset="0"/>
                <a:ea typeface="Tahoma" panose="020B0604030504040204" pitchFamily="34" charset="0"/>
                <a:cs typeface="Calibri Light" panose="020F0302020204030204" pitchFamily="34" charset="0"/>
              </a:rPr>
              <a:t>This can be done by a simple pandas command.</a:t>
            </a:r>
          </a:p>
          <a:p>
            <a:r>
              <a:rPr lang="en-IN" sz="1600" b="1">
                <a:latin typeface="Calibri Light" panose="020F0302020204030204" pitchFamily="34" charset="0"/>
                <a:ea typeface="Tahoma" panose="020B0604030504040204" pitchFamily="34" charset="0"/>
                <a:cs typeface="Calibri Light" panose="020F0302020204030204" pitchFamily="34" charset="0"/>
              </a:rPr>
              <a:t>Second step is creating a Correlation Matrix</a:t>
            </a:r>
          </a:p>
          <a:p>
            <a:pPr lvl="1"/>
            <a:r>
              <a:rPr lang="en-IN" sz="1600">
                <a:latin typeface="Calibri Light" panose="020F0302020204030204" pitchFamily="34" charset="0"/>
                <a:ea typeface="Tahoma" panose="020B0604030504040204" pitchFamily="34" charset="0"/>
                <a:cs typeface="Calibri Light" panose="020F0302020204030204" pitchFamily="34" charset="0"/>
              </a:rPr>
              <a:t>To find out the columns which are not correlated to each other and remove them</a:t>
            </a:r>
          </a:p>
          <a:p>
            <a:pPr lvl="1"/>
            <a:r>
              <a:rPr lang="en-IN" sz="1600">
                <a:latin typeface="Calibri Light" panose="020F0302020204030204" pitchFamily="34" charset="0"/>
                <a:ea typeface="Tahoma" panose="020B0604030504040204" pitchFamily="34" charset="0"/>
                <a:cs typeface="Calibri Light" panose="020F0302020204030204" pitchFamily="34" charset="0"/>
              </a:rPr>
              <a:t>After the columns which were not correlated are removed we head to the next steps of feature selection.</a:t>
            </a:r>
          </a:p>
        </p:txBody>
      </p:sp>
      <p:sp>
        <p:nvSpPr>
          <p:cNvPr id="35" name="Rectangle 34">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661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1371600" y="685800"/>
            <a:ext cx="3282695" cy="1485900"/>
          </a:xfrm>
        </p:spPr>
        <p:txBody>
          <a:bodyPr>
            <a:normAutofit/>
          </a:bodyPr>
          <a:lstStyle/>
          <a:p>
            <a:r>
              <a:rPr lang="en-IN" sz="3700" b="1" i="0">
                <a:effectLst/>
                <a:latin typeface="Calibri" panose="020F0502020204030204" pitchFamily="34" charset="0"/>
              </a:rPr>
              <a:t>Dataset Representation</a:t>
            </a:r>
            <a:endParaRPr lang="en-IN" sz="3700"/>
          </a:p>
        </p:txBody>
      </p:sp>
      <p:pic>
        <p:nvPicPr>
          <p:cNvPr id="1028" name="Picture 4">
            <a:extLst>
              <a:ext uri="{FF2B5EF4-FFF2-40B4-BE49-F238E27FC236}">
                <a16:creationId xmlns:a16="http://schemas.microsoft.com/office/drawing/2014/main" id="{3739DEA3-2507-4572-AAAE-C1F264FDE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991" y="685799"/>
            <a:ext cx="7050157" cy="564211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B187AB-F1D6-4108-8D6C-70EA35636D3C}"/>
              </a:ext>
            </a:extLst>
          </p:cNvPr>
          <p:cNvSpPr txBox="1">
            <a:spLocks/>
          </p:cNvSpPr>
          <p:nvPr/>
        </p:nvSpPr>
        <p:spPr>
          <a:xfrm>
            <a:off x="1303948" y="4686300"/>
            <a:ext cx="3282695"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200" b="1">
                <a:latin typeface="Calibri" panose="020F0502020204030204" pitchFamily="34" charset="0"/>
              </a:rPr>
              <a:t>Correlation Matrix </a:t>
            </a:r>
          </a:p>
          <a:p>
            <a:r>
              <a:rPr lang="en-IN" sz="3200" b="1">
                <a:latin typeface="Calibri" panose="020F0502020204030204" pitchFamily="34" charset="0"/>
              </a:rPr>
              <a:t>before </a:t>
            </a:r>
          </a:p>
          <a:p>
            <a:r>
              <a:rPr lang="en-IN" sz="3200" b="1">
                <a:latin typeface="Calibri" panose="020F0502020204030204" pitchFamily="34" charset="0"/>
              </a:rPr>
              <a:t>Pre-Processing</a:t>
            </a:r>
            <a:endParaRPr lang="en-IN" sz="3200"/>
          </a:p>
        </p:txBody>
      </p:sp>
    </p:spTree>
    <p:extLst>
      <p:ext uri="{BB962C8B-B14F-4D97-AF65-F5344CB8AC3E}">
        <p14:creationId xmlns:p14="http://schemas.microsoft.com/office/powerpoint/2010/main" val="133933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810E1798-BBEB-45A6-8FFF-44D026ACE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991" y="685798"/>
            <a:ext cx="7050157" cy="56421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1371600" y="685800"/>
            <a:ext cx="3282695" cy="1485900"/>
          </a:xfrm>
        </p:spPr>
        <p:txBody>
          <a:bodyPr>
            <a:normAutofit/>
          </a:bodyPr>
          <a:lstStyle/>
          <a:p>
            <a:r>
              <a:rPr lang="en-IN" sz="3700" b="1" i="0">
                <a:effectLst/>
                <a:latin typeface="Calibri" panose="020F0502020204030204" pitchFamily="34" charset="0"/>
              </a:rPr>
              <a:t>Dataset Representation</a:t>
            </a:r>
            <a:endParaRPr lang="en-IN" sz="3700"/>
          </a:p>
        </p:txBody>
      </p:sp>
      <p:sp>
        <p:nvSpPr>
          <p:cNvPr id="8" name="Title 1">
            <a:extLst>
              <a:ext uri="{FF2B5EF4-FFF2-40B4-BE49-F238E27FC236}">
                <a16:creationId xmlns:a16="http://schemas.microsoft.com/office/drawing/2014/main" id="{61B187AB-F1D6-4108-8D6C-70EA35636D3C}"/>
              </a:ext>
            </a:extLst>
          </p:cNvPr>
          <p:cNvSpPr txBox="1">
            <a:spLocks/>
          </p:cNvSpPr>
          <p:nvPr/>
        </p:nvSpPr>
        <p:spPr>
          <a:xfrm>
            <a:off x="1303948" y="4686300"/>
            <a:ext cx="3282695"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200" b="1">
                <a:latin typeface="Calibri" panose="020F0502020204030204" pitchFamily="34" charset="0"/>
              </a:rPr>
              <a:t>Correlation Matrix </a:t>
            </a:r>
          </a:p>
          <a:p>
            <a:r>
              <a:rPr lang="en-IN" sz="3200" b="1">
                <a:latin typeface="Calibri" panose="020F0502020204030204" pitchFamily="34" charset="0"/>
              </a:rPr>
              <a:t>after</a:t>
            </a:r>
          </a:p>
          <a:p>
            <a:r>
              <a:rPr lang="en-IN" sz="3200" b="1">
                <a:latin typeface="Calibri" panose="020F0502020204030204" pitchFamily="34" charset="0"/>
              </a:rPr>
              <a:t>Pre-Processing</a:t>
            </a:r>
            <a:endParaRPr lang="en-IN" sz="3200"/>
          </a:p>
        </p:txBody>
      </p:sp>
    </p:spTree>
    <p:extLst>
      <p:ext uri="{BB962C8B-B14F-4D97-AF65-F5344CB8AC3E}">
        <p14:creationId xmlns:p14="http://schemas.microsoft.com/office/powerpoint/2010/main" val="158677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15">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784743" y="685800"/>
            <a:ext cx="5793475" cy="1485900"/>
          </a:xfrm>
        </p:spPr>
        <p:txBody>
          <a:bodyPr>
            <a:normAutofit/>
          </a:bodyPr>
          <a:lstStyle/>
          <a:p>
            <a:r>
              <a:rPr lang="en-IN" b="1" i="0">
                <a:effectLst/>
                <a:latin typeface="Segoe UI Semibold" panose="020B0702040204020203" pitchFamily="34" charset="0"/>
                <a:cs typeface="Segoe UI Semibold" panose="020B0702040204020203" pitchFamily="34" charset="0"/>
              </a:rPr>
              <a:t>Feature Selection</a:t>
            </a:r>
            <a:endParaRPr lang="en-IN">
              <a:latin typeface="Segoe UI Semibold" panose="020B0702040204020203" pitchFamily="34" charset="0"/>
              <a:cs typeface="Segoe UI Semibold" panose="020B0702040204020203" pitchFamily="34" charset="0"/>
            </a:endParaRPr>
          </a:p>
        </p:txBody>
      </p:sp>
      <p:sp>
        <p:nvSpPr>
          <p:cNvPr id="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784743" y="2286000"/>
            <a:ext cx="5793475" cy="3581400"/>
          </a:xfrm>
        </p:spPr>
        <p:txBody>
          <a:bodyPr>
            <a:normAutofit/>
          </a:bodyPr>
          <a:lstStyle/>
          <a:p>
            <a:r>
              <a:rPr lang="en-IN" sz="1700" b="1">
                <a:latin typeface="Calibri Light" panose="020F0302020204030204" pitchFamily="34" charset="0"/>
                <a:ea typeface="Tahoma" panose="020B0604030504040204" pitchFamily="34" charset="0"/>
                <a:cs typeface="Calibri Light" panose="020F0302020204030204" pitchFamily="34" charset="0"/>
              </a:rPr>
              <a:t>The dataset now has 24 columns.  </a:t>
            </a:r>
          </a:p>
          <a:p>
            <a:r>
              <a:rPr lang="en-IN" sz="1700" b="1">
                <a:latin typeface="Calibri Light" panose="020F0302020204030204" pitchFamily="34" charset="0"/>
                <a:ea typeface="Tahoma" panose="020B0604030504040204" pitchFamily="34" charset="0"/>
                <a:cs typeface="Calibri Light" panose="020F0302020204030204" pitchFamily="34" charset="0"/>
              </a:rPr>
              <a:t>Now we move to the next step where we will select the top 10 best features</a:t>
            </a:r>
          </a:p>
          <a:p>
            <a:pPr lvl="1"/>
            <a:r>
              <a:rPr lang="en-IN" sz="1700">
                <a:latin typeface="Calibri Light" panose="020F0302020204030204" pitchFamily="34" charset="0"/>
                <a:ea typeface="Tahoma" panose="020B0604030504040204" pitchFamily="34" charset="0"/>
                <a:cs typeface="Calibri Light" panose="020F0302020204030204" pitchFamily="34" charset="0"/>
              </a:rPr>
              <a:t>The reason for this is quite simple as a large no of attributes may affect the working of ML algorithm.</a:t>
            </a:r>
          </a:p>
          <a:p>
            <a:pPr lvl="1"/>
            <a:r>
              <a:rPr lang="en-IN" sz="1700">
                <a:latin typeface="Calibri Light" panose="020F0302020204030204" pitchFamily="34" charset="0"/>
                <a:ea typeface="Tahoma" panose="020B0604030504040204" pitchFamily="34" charset="0"/>
                <a:cs typeface="Calibri Light" panose="020F0302020204030204" pitchFamily="34" charset="0"/>
              </a:rPr>
              <a:t>This has to been done using feature selection algorithm.</a:t>
            </a:r>
          </a:p>
          <a:p>
            <a:r>
              <a:rPr lang="en-IN" sz="1700">
                <a:latin typeface="Calibri Light" panose="020F0302020204030204" pitchFamily="34" charset="0"/>
                <a:ea typeface="Tahoma" panose="020B0604030504040204" pitchFamily="34" charset="0"/>
                <a:cs typeface="Calibri Light" panose="020F0302020204030204" pitchFamily="34" charset="0"/>
              </a:rPr>
              <a:t>Algorithm Used:</a:t>
            </a:r>
          </a:p>
          <a:p>
            <a:pPr lvl="1"/>
            <a:r>
              <a:rPr lang="en-IN" sz="1700" b="1" err="1">
                <a:latin typeface="Calibri Light" panose="020F0302020204030204" pitchFamily="34" charset="0"/>
                <a:ea typeface="Tahoma" panose="020B0604030504040204" pitchFamily="34" charset="0"/>
                <a:cs typeface="Calibri Light" panose="020F0302020204030204" pitchFamily="34" charset="0"/>
              </a:rPr>
              <a:t>RandomForestClassifier</a:t>
            </a:r>
            <a:endParaRPr lang="en-IN" sz="1700" b="1">
              <a:latin typeface="Calibri Light" panose="020F0302020204030204" pitchFamily="34" charset="0"/>
              <a:ea typeface="Tahoma" panose="020B0604030504040204" pitchFamily="34" charset="0"/>
              <a:cs typeface="Calibri Light" panose="020F0302020204030204" pitchFamily="34" charset="0"/>
            </a:endParaRPr>
          </a:p>
          <a:p>
            <a:pPr lvl="1"/>
            <a:r>
              <a:rPr lang="en-IN" sz="1700" b="1" err="1">
                <a:latin typeface="Calibri Light" panose="020F0302020204030204" pitchFamily="34" charset="0"/>
                <a:ea typeface="Tahoma" panose="020B0604030504040204" pitchFamily="34" charset="0"/>
                <a:cs typeface="Calibri Light" panose="020F0302020204030204" pitchFamily="34" charset="0"/>
              </a:rPr>
              <a:t>ExtraTreeClassifier</a:t>
            </a:r>
            <a:r>
              <a:rPr lang="en-IN" sz="1700" b="1">
                <a:latin typeface="Calibri Light" panose="020F0302020204030204" pitchFamily="34" charset="0"/>
                <a:ea typeface="Tahoma" panose="020B0604030504040204" pitchFamily="34" charset="0"/>
                <a:cs typeface="Calibri Light" panose="020F0302020204030204" pitchFamily="34" charset="0"/>
              </a:rPr>
              <a:t> </a:t>
            </a:r>
          </a:p>
          <a:p>
            <a:endParaRPr lang="en-IN" sz="1700" b="1">
              <a:latin typeface="Calibri Light" panose="020F0302020204030204" pitchFamily="34" charset="0"/>
              <a:ea typeface="Tahoma" panose="020B0604030504040204" pitchFamily="34" charset="0"/>
              <a:cs typeface="Calibri Light" panose="020F0302020204030204" pitchFamily="34" charset="0"/>
            </a:endParaRPr>
          </a:p>
        </p:txBody>
      </p:sp>
      <p:sp>
        <p:nvSpPr>
          <p:cNvPr id="36" name="Rectangle 17">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994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5DCB35-C4B7-4BB3-9AF7-0499E9912540}"/>
              </a:ext>
            </a:extLst>
          </p:cNvPr>
          <p:cNvSpPr>
            <a:spLocks noGrp="1"/>
          </p:cNvSpPr>
          <p:nvPr>
            <p:ph type="body" idx="1"/>
          </p:nvPr>
        </p:nvSpPr>
        <p:spPr>
          <a:xfrm>
            <a:off x="1371600" y="790360"/>
            <a:ext cx="4443984" cy="823912"/>
          </a:xfrm>
        </p:spPr>
        <p:txBody>
          <a:bodyPr/>
          <a:lstStyle/>
          <a:p>
            <a:r>
              <a:rPr lang="en-IN" err="1"/>
              <a:t>RandomForestClassifier</a:t>
            </a:r>
            <a:endParaRPr lang="en-IN"/>
          </a:p>
        </p:txBody>
      </p:sp>
      <p:sp>
        <p:nvSpPr>
          <p:cNvPr id="7" name="Text Placeholder 6">
            <a:extLst>
              <a:ext uri="{FF2B5EF4-FFF2-40B4-BE49-F238E27FC236}">
                <a16:creationId xmlns:a16="http://schemas.microsoft.com/office/drawing/2014/main" id="{1E76FAA8-46CA-4C03-9B27-38D1997AF30F}"/>
              </a:ext>
            </a:extLst>
          </p:cNvPr>
          <p:cNvSpPr>
            <a:spLocks noGrp="1"/>
          </p:cNvSpPr>
          <p:nvPr>
            <p:ph type="body" sz="quarter" idx="3"/>
          </p:nvPr>
        </p:nvSpPr>
        <p:spPr>
          <a:xfrm>
            <a:off x="6524625" y="790360"/>
            <a:ext cx="4443984" cy="823912"/>
          </a:xfrm>
        </p:spPr>
        <p:txBody>
          <a:bodyPr/>
          <a:lstStyle/>
          <a:p>
            <a:r>
              <a:rPr lang="en-IN" err="1"/>
              <a:t>ExtraTeeClassifier</a:t>
            </a:r>
            <a:endParaRPr lang="en-IN"/>
          </a:p>
        </p:txBody>
      </p:sp>
      <p:pic>
        <p:nvPicPr>
          <p:cNvPr id="3076" name="Picture 4">
            <a:extLst>
              <a:ext uri="{FF2B5EF4-FFF2-40B4-BE49-F238E27FC236}">
                <a16:creationId xmlns:a16="http://schemas.microsoft.com/office/drawing/2014/main" id="{54C01416-562A-40CB-80C1-8B3C25C757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1763350"/>
            <a:ext cx="4443413" cy="40419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F00ABEA-9040-4C04-8A87-5B8474D6636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3609" y="1763350"/>
            <a:ext cx="4445000" cy="394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69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F740F514-E98B-4BFA-8C14-10BCF58B04F9}"/>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t>Thank You</a:t>
            </a:r>
          </a:p>
        </p:txBody>
      </p:sp>
    </p:spTree>
    <p:extLst>
      <p:ext uri="{BB962C8B-B14F-4D97-AF65-F5344CB8AC3E}">
        <p14:creationId xmlns:p14="http://schemas.microsoft.com/office/powerpoint/2010/main" val="12934381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17DA4-CB18-4DB5-A007-FA48DB3D965C}"/>
              </a:ext>
            </a:extLst>
          </p:cNvPr>
          <p:cNvSpPr>
            <a:spLocks noGrp="1"/>
          </p:cNvSpPr>
          <p:nvPr>
            <p:ph type="title"/>
          </p:nvPr>
        </p:nvSpPr>
        <p:spPr>
          <a:xfrm>
            <a:off x="3363864" y="685800"/>
            <a:ext cx="7705164" cy="1485900"/>
          </a:xfrm>
        </p:spPr>
        <p:txBody>
          <a:bodyPr>
            <a:normAutofit/>
          </a:bodyPr>
          <a:lstStyle/>
          <a:p>
            <a:r>
              <a:rPr lang="en-IN" b="1" i="0">
                <a:effectLst/>
                <a:latin typeface="Segoe UI Semibold" panose="020B0702040204020203" pitchFamily="34" charset="0"/>
                <a:cs typeface="Segoe UI Semibold" panose="020B0702040204020203" pitchFamily="34" charset="0"/>
              </a:rPr>
              <a:t>Problem Statement</a:t>
            </a:r>
            <a:br>
              <a:rPr lang="en-IN" b="0" i="0">
                <a:effectLst/>
                <a:latin typeface="Calibri" panose="020F0502020204030204" pitchFamily="34" charset="0"/>
              </a:rPr>
            </a:br>
            <a:endParaRPr lang="en-IN"/>
          </a:p>
        </p:txBody>
      </p:sp>
      <p:sp>
        <p:nvSpPr>
          <p:cNvPr id="31" name="Rectangle 3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24B46B9-C75A-415E-81B7-7BE22393346E}"/>
              </a:ext>
            </a:extLst>
          </p:cNvPr>
          <p:cNvSpPr>
            <a:spLocks noGrp="1"/>
          </p:cNvSpPr>
          <p:nvPr>
            <p:ph idx="1"/>
          </p:nvPr>
        </p:nvSpPr>
        <p:spPr>
          <a:xfrm>
            <a:off x="3363864" y="2286000"/>
            <a:ext cx="7705164" cy="3581400"/>
          </a:xfrm>
        </p:spPr>
        <p:txBody>
          <a:bodyPr vert="horz" lIns="91440" tIns="45720" rIns="91440" bIns="45720" rtlCol="0" anchor="t">
            <a:normAutofit/>
          </a:bodyPr>
          <a:lstStyle/>
          <a:p>
            <a:pPr marL="383540" indent="-383540"/>
            <a:r>
              <a:rPr lang="en-IN"/>
              <a:t>Using Machine Learning Algorithm like Support Vector Machine and Decision Tree I am trying to get a high malware detection accuracy.</a:t>
            </a:r>
            <a:endParaRPr lang="en-US"/>
          </a:p>
          <a:p>
            <a:pPr marL="383540" indent="-383540"/>
            <a:r>
              <a:rPr lang="en-IN"/>
              <a:t>Splitting the dataset in training and testing dataset using </a:t>
            </a:r>
            <a:r>
              <a:rPr lang="en-US"/>
              <a:t>sklearn.model_selection.train_test_split and then changing the parameter like train size from 0.1 to 0.9 all while keeping the random state as 0,1,2,3,42.</a:t>
            </a:r>
            <a:endParaRPr lang="en-IN"/>
          </a:p>
        </p:txBody>
      </p:sp>
    </p:spTree>
    <p:extLst>
      <p:ext uri="{BB962C8B-B14F-4D97-AF65-F5344CB8AC3E}">
        <p14:creationId xmlns:p14="http://schemas.microsoft.com/office/powerpoint/2010/main" val="42150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a:p>
        </p:txBody>
      </p:sp>
      <p:sp>
        <p:nvSpPr>
          <p:cNvPr id="2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D978F916-264C-4BB3-98B3-EA2E66FA895F}"/>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b="1" i="0" cap="all">
                <a:effectLst/>
              </a:rPr>
              <a:t>Literature Review</a:t>
            </a:r>
            <a:br>
              <a:rPr lang="en-US" sz="7200" b="0" i="0" cap="all">
                <a:effectLst/>
              </a:rPr>
            </a:br>
            <a:endParaRPr lang="en-US" sz="7200" cap="all"/>
          </a:p>
        </p:txBody>
      </p:sp>
      <p:sp>
        <p:nvSpPr>
          <p:cNvPr id="26"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Tree>
    <p:extLst>
      <p:ext uri="{BB962C8B-B14F-4D97-AF65-F5344CB8AC3E}">
        <p14:creationId xmlns:p14="http://schemas.microsoft.com/office/powerpoint/2010/main" val="274997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38200" y="601579"/>
            <a:ext cx="10515600" cy="1325563"/>
          </a:xfrm>
        </p:spPr>
        <p:txBody>
          <a:bodyPr>
            <a:noAutofit/>
          </a:bodyPr>
          <a:lstStyle/>
          <a:p>
            <a:pPr algn="ctr"/>
            <a:r>
              <a:rPr lang="en-US" sz="3600"/>
              <a:t>Birds of a feature: Intrafamily clustering for version identification of packed malware</a:t>
            </a:r>
            <a:br>
              <a:rPr lang="en-US" sz="3600"/>
            </a:br>
            <a:br>
              <a:rPr lang="en-US" sz="3600"/>
            </a:br>
            <a:r>
              <a:rPr lang="en-US" sz="2800"/>
              <a:t>Park, L. H., Yu, J., Kang, H. K., Lee, T., &amp; Kwon, T. (2020)</a:t>
            </a:r>
            <a:endParaRPr lang="en-IN" sz="360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970129"/>
            <a:ext cx="10515600" cy="3286292"/>
          </a:xfrm>
        </p:spPr>
        <p:txBody>
          <a:bodyPr>
            <a:normAutofit/>
          </a:bodyPr>
          <a:lstStyle/>
          <a:p>
            <a:pPr marL="0" indent="0" algn="just">
              <a:buNone/>
            </a:pPr>
            <a:r>
              <a:rPr lang="en-US" sz="2400"/>
              <a:t>Park et.al (2020) used traditional methods on two datasets containing 8928 malware samples from VX-Heavens and 3293 samples by manual analysis and used classification algorithms to classify their data and effectively extracted family feature sets from thirty-seven feature categories using forward stepwise selection. The proposed method mitigated the features and packing problems in terms of accuracy and calculation complexity.</a:t>
            </a:r>
            <a:endParaRPr lang="en-IN" sz="2400"/>
          </a:p>
        </p:txBody>
      </p:sp>
    </p:spTree>
    <p:extLst>
      <p:ext uri="{BB962C8B-B14F-4D97-AF65-F5344CB8AC3E}">
        <p14:creationId xmlns:p14="http://schemas.microsoft.com/office/powerpoint/2010/main" val="25189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A1196-268E-426A-B4F4-93B3DBA25714}"/>
              </a:ext>
            </a:extLst>
          </p:cNvPr>
          <p:cNvSpPr>
            <a:spLocks noGrp="1"/>
          </p:cNvSpPr>
          <p:nvPr>
            <p:ph type="title"/>
          </p:nvPr>
        </p:nvSpPr>
        <p:spPr>
          <a:xfrm>
            <a:off x="838200" y="681038"/>
            <a:ext cx="10515600" cy="1325563"/>
          </a:xfrm>
        </p:spPr>
        <p:txBody>
          <a:bodyPr>
            <a:normAutofit fontScale="90000"/>
          </a:bodyPr>
          <a:lstStyle/>
          <a:p>
            <a:pPr algn="ctr"/>
            <a:r>
              <a:rPr lang="en-US" sz="4000"/>
              <a:t>Malware attack predictive analytics in a cyber supply chain context using machine learning</a:t>
            </a:r>
            <a:br>
              <a:rPr lang="en-US"/>
            </a:br>
            <a:br>
              <a:rPr lang="en-US"/>
            </a:br>
            <a:r>
              <a:rPr lang="en-US" sz="3100"/>
              <a:t>Yeboah-Ofori, A., &amp; Boachie, C. (2019)</a:t>
            </a:r>
            <a:endParaRPr lang="en-IN"/>
          </a:p>
        </p:txBody>
      </p:sp>
      <p:sp>
        <p:nvSpPr>
          <p:cNvPr id="5" name="Content Placeholder 4">
            <a:extLst>
              <a:ext uri="{FF2B5EF4-FFF2-40B4-BE49-F238E27FC236}">
                <a16:creationId xmlns:a16="http://schemas.microsoft.com/office/drawing/2014/main" id="{1A3C25F9-3AB9-46E6-9845-7491F1DC552C}"/>
              </a:ext>
            </a:extLst>
          </p:cNvPr>
          <p:cNvSpPr>
            <a:spLocks noGrp="1"/>
          </p:cNvSpPr>
          <p:nvPr>
            <p:ph idx="1"/>
          </p:nvPr>
        </p:nvSpPr>
        <p:spPr>
          <a:xfrm>
            <a:off x="838200" y="2978425"/>
            <a:ext cx="10515600" cy="2747963"/>
          </a:xfrm>
        </p:spPr>
        <p:txBody>
          <a:bodyPr>
            <a:normAutofit/>
          </a:bodyPr>
          <a:lstStyle/>
          <a:p>
            <a:pPr marL="0" indent="0" algn="just">
              <a:buNone/>
            </a:pPr>
            <a:r>
              <a:rPr lang="en-US" sz="2400"/>
              <a:t>Yeboah-Ofori &amp; </a:t>
            </a:r>
            <a:r>
              <a:rPr lang="en-US" sz="2400" err="1"/>
              <a:t>Boachie</a:t>
            </a:r>
            <a:r>
              <a:rPr lang="en-US" sz="2400"/>
              <a:t> (2019) used supervised and unsupervised ML techniques with the dataset acquired from Microsoft endpoint systems. To obtain the desired results, Decision Tree (DT) and SVM algorithms were used. To show the </a:t>
            </a:r>
            <a:r>
              <a:rPr lang="en-US" sz="2400" err="1"/>
              <a:t>successrate</a:t>
            </a:r>
            <a:r>
              <a:rPr lang="en-US" sz="2400"/>
              <a:t> of their methodology, they utilized an outfit to test the malware samples. Further, the Deep Learning (DL) built methodologies were utilized to detect the malwares in cyber-attacks.</a:t>
            </a:r>
            <a:endParaRPr lang="en-IN" sz="2400"/>
          </a:p>
        </p:txBody>
      </p:sp>
    </p:spTree>
    <p:extLst>
      <p:ext uri="{BB962C8B-B14F-4D97-AF65-F5344CB8AC3E}">
        <p14:creationId xmlns:p14="http://schemas.microsoft.com/office/powerpoint/2010/main" val="324329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BDA8-8B84-4725-B0D5-4A8CDDF074B1}"/>
              </a:ext>
            </a:extLst>
          </p:cNvPr>
          <p:cNvSpPr>
            <a:spLocks noGrp="1"/>
          </p:cNvSpPr>
          <p:nvPr>
            <p:ph type="title"/>
          </p:nvPr>
        </p:nvSpPr>
        <p:spPr>
          <a:xfrm>
            <a:off x="838200" y="681037"/>
            <a:ext cx="10515600" cy="1325563"/>
          </a:xfrm>
        </p:spPr>
        <p:txBody>
          <a:bodyPr>
            <a:normAutofit fontScale="90000"/>
          </a:bodyPr>
          <a:lstStyle/>
          <a:p>
            <a:pPr algn="ctr"/>
            <a:r>
              <a:rPr lang="en-US" sz="4000"/>
              <a:t>Behavioral-based classification and identification of ransomware variants using machine learning</a:t>
            </a:r>
            <a:br>
              <a:rPr lang="en-US"/>
            </a:br>
            <a:br>
              <a:rPr lang="en-US"/>
            </a:br>
            <a:r>
              <a:rPr lang="en-US" sz="3100"/>
              <a:t>Daku, H., </a:t>
            </a:r>
            <a:r>
              <a:rPr lang="en-US" sz="3100" err="1"/>
              <a:t>Zavarsky</a:t>
            </a:r>
            <a:r>
              <a:rPr lang="en-US" sz="3100"/>
              <a:t>, P., &amp; Malik, Y. (2018)</a:t>
            </a:r>
            <a:endParaRPr lang="en-IN"/>
          </a:p>
        </p:txBody>
      </p:sp>
      <p:sp>
        <p:nvSpPr>
          <p:cNvPr id="3" name="Content Placeholder 2">
            <a:extLst>
              <a:ext uri="{FF2B5EF4-FFF2-40B4-BE49-F238E27FC236}">
                <a16:creationId xmlns:a16="http://schemas.microsoft.com/office/drawing/2014/main" id="{15095EAB-C068-4932-A4BC-FF36E0D214D4}"/>
              </a:ext>
            </a:extLst>
          </p:cNvPr>
          <p:cNvSpPr>
            <a:spLocks noGrp="1"/>
          </p:cNvSpPr>
          <p:nvPr>
            <p:ph idx="1"/>
          </p:nvPr>
        </p:nvSpPr>
        <p:spPr>
          <a:xfrm>
            <a:off x="838200" y="2935705"/>
            <a:ext cx="10515600" cy="3241258"/>
          </a:xfrm>
        </p:spPr>
        <p:txBody>
          <a:bodyPr>
            <a:normAutofit/>
          </a:bodyPr>
          <a:lstStyle/>
          <a:p>
            <a:pPr marL="0" indent="0" algn="just">
              <a:buNone/>
            </a:pPr>
            <a:r>
              <a:rPr lang="en-US" sz="2400" err="1"/>
              <a:t>Daku</a:t>
            </a:r>
            <a:r>
              <a:rPr lang="en-US" sz="2400"/>
              <a:t> et.al (2018) used 10 random ransomware families as dataset and classified the features based on behavioral attributes and algorithms. J48, NB, kNN algorithms were used and the results of J48 and kNN were almost similar. They gathered the results of ransomware tests as of VirusTotal requirements and removed behavioral features of malwares. At that point, to obtain better clustering results, they performed tests using the mentioned algorithms on every feature of the dataset.</a:t>
            </a:r>
            <a:endParaRPr lang="en-IN" sz="2400"/>
          </a:p>
        </p:txBody>
      </p:sp>
    </p:spTree>
    <p:extLst>
      <p:ext uri="{BB962C8B-B14F-4D97-AF65-F5344CB8AC3E}">
        <p14:creationId xmlns:p14="http://schemas.microsoft.com/office/powerpoint/2010/main" val="216762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38200" y="601579"/>
            <a:ext cx="10515600" cy="1325563"/>
          </a:xfrm>
        </p:spPr>
        <p:txBody>
          <a:bodyPr>
            <a:noAutofit/>
          </a:bodyPr>
          <a:lstStyle/>
          <a:p>
            <a:pPr algn="ctr"/>
            <a:r>
              <a:rPr lang="en-US" sz="3600"/>
              <a:t>Deep learning-based real-time malware detection with multi-stage analysis</a:t>
            </a:r>
            <a:br>
              <a:rPr lang="en-US" sz="3600"/>
            </a:br>
            <a:br>
              <a:rPr lang="en-US" sz="2800"/>
            </a:br>
            <a:r>
              <a:rPr lang="en-US" sz="2800"/>
              <a:t>Yuan, X. (2017).</a:t>
            </a:r>
            <a:endParaRPr lang="en-IN" sz="360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970129"/>
            <a:ext cx="10515600" cy="3286292"/>
          </a:xfrm>
        </p:spPr>
        <p:txBody>
          <a:bodyPr>
            <a:normAutofit/>
          </a:bodyPr>
          <a:lstStyle/>
          <a:p>
            <a:pPr marL="0" indent="0" algn="just">
              <a:buNone/>
            </a:pPr>
            <a:r>
              <a:rPr lang="en-US" sz="2400"/>
              <a:t>Yuan (2017) focused on leveraging the better of the two worlds with Spectrum in collaboration with the OS and used classical ML algorithms and continuously monitored through Behaviour detector. Two datasets, Ubuntu 14.04 and windows 7 were used, and 100 malwares were collected from VirusTotal and 400 benign applications. The deep learning model achieved 94.83% accuracy.</a:t>
            </a:r>
            <a:endParaRPr lang="en-IN" sz="2400"/>
          </a:p>
        </p:txBody>
      </p:sp>
    </p:spTree>
    <p:extLst>
      <p:ext uri="{BB962C8B-B14F-4D97-AF65-F5344CB8AC3E}">
        <p14:creationId xmlns:p14="http://schemas.microsoft.com/office/powerpoint/2010/main" val="319975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38200" y="572285"/>
            <a:ext cx="10515600" cy="1325563"/>
          </a:xfrm>
        </p:spPr>
        <p:txBody>
          <a:bodyPr>
            <a:noAutofit/>
          </a:bodyPr>
          <a:lstStyle/>
          <a:p>
            <a:pPr algn="ctr"/>
            <a:r>
              <a:rPr lang="en-US" sz="3600"/>
              <a:t>Android malware classification using k-means clustering algorithm</a:t>
            </a:r>
            <a:br>
              <a:rPr lang="en-US" sz="3600"/>
            </a:br>
            <a:br>
              <a:rPr lang="en-US" sz="3600"/>
            </a:br>
            <a:r>
              <a:rPr lang="en-US" sz="2400"/>
              <a:t>Hamid, I. R. A., Khalid, N. S., Abdullah, N. A., Ab Rahman, N. H., &amp; Wen, C. C. (2017).</a:t>
            </a:r>
            <a:endParaRPr lang="en-IN" sz="360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3186698"/>
            <a:ext cx="10515600" cy="3286292"/>
          </a:xfrm>
        </p:spPr>
        <p:txBody>
          <a:bodyPr>
            <a:normAutofit/>
          </a:bodyPr>
          <a:lstStyle/>
          <a:p>
            <a:pPr marL="0" indent="0" algn="just">
              <a:buNone/>
            </a:pPr>
            <a:r>
              <a:rPr lang="en-US" sz="2400"/>
              <a:t>Hamid et.al (2017) used two datasets to practice the k means clustering algorithm that were extracted from “Virus Total” and “</a:t>
            </a:r>
            <a:r>
              <a:rPr lang="en-US" sz="2400" err="1"/>
              <a:t>Malgenome</a:t>
            </a:r>
            <a:r>
              <a:rPr lang="en-US" sz="2400"/>
              <a:t>”. The results were promising with high accuracy when tested with RF algorithm. </a:t>
            </a:r>
            <a:endParaRPr lang="en-IN" sz="2400"/>
          </a:p>
        </p:txBody>
      </p:sp>
    </p:spTree>
    <p:extLst>
      <p:ext uri="{BB962C8B-B14F-4D97-AF65-F5344CB8AC3E}">
        <p14:creationId xmlns:p14="http://schemas.microsoft.com/office/powerpoint/2010/main" val="370754387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{8ADD7F88-DFB4-4EF6-AC22-C9FA16BF1D65}tf10001105</Template>
  <TotalTime>34</TotalTime>
  <Words>2174</Words>
  <Application>Microsoft Office PowerPoint</Application>
  <PresentationFormat>Widescreen</PresentationFormat>
  <Paragraphs>191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Calibri Light</vt:lpstr>
      <vt:lpstr>Franklin Gothic Book</vt:lpstr>
      <vt:lpstr>Franklin Gothic Demi Cond</vt:lpstr>
      <vt:lpstr>Inter</vt:lpstr>
      <vt:lpstr>Segoe UI Semibold</vt:lpstr>
      <vt:lpstr>Times New Roman</vt:lpstr>
      <vt:lpstr>Crop</vt:lpstr>
      <vt:lpstr>Malware Analysis Using Machine Learning and Deep Learning</vt:lpstr>
      <vt:lpstr>Approval</vt:lpstr>
      <vt:lpstr>Problem Statement </vt:lpstr>
      <vt:lpstr>Literature Review </vt:lpstr>
      <vt:lpstr>Birds of a feature: Intrafamily clustering for version identification of packed malware  Park, L. H., Yu, J., Kang, H. K., Lee, T., &amp; Kwon, T. (2020)</vt:lpstr>
      <vt:lpstr>Malware attack predictive analytics in a cyber supply chain context using machine learning  Yeboah-Ofori, A., &amp; Boachie, C. (2019)</vt:lpstr>
      <vt:lpstr>Behavioral-based classification and identification of ransomware variants using machine learning  Daku, H., Zavarsky, P., &amp; Malik, Y. (2018)</vt:lpstr>
      <vt:lpstr>Deep learning-based real-time malware detection with multi-stage analysis  Yuan, X. (2017).</vt:lpstr>
      <vt:lpstr>Android malware classification using k-means clustering algorithm  Hamid, I. R. A., Khalid, N. S., Abdullah, N. A., Ab Rahman, N. H., &amp; Wen, C. C. (2017).</vt:lpstr>
      <vt:lpstr>Integrated malware analysis using machine learning  Singh and Jain (2017)</vt:lpstr>
      <vt:lpstr>Zero-day malware detection  Gandotra, E., Bansal, D., &amp; Sofat, S. (2016)</vt:lpstr>
      <vt:lpstr>Malware detection based on opcode frequency  Yewale, A., &amp; Singh, M. (2016)</vt:lpstr>
      <vt:lpstr>Runtime-behavior based malware classification using online machine learning  Pektaş, A., Acarman, T., Falcone, Y., &amp; Fernandez, J. C (2015)</vt:lpstr>
      <vt:lpstr>Enhanced android Malware detection: an SVM-based machine learning approach  Han, H., Lim, S., Suh, K., Park, S., Cho, S. J., &amp; Park, M. (2020).</vt:lpstr>
      <vt:lpstr>Table 1 - Algorithm used and Classification of detection</vt:lpstr>
      <vt:lpstr>Table 1 - Algorithm used and Classification of detection</vt:lpstr>
      <vt:lpstr>Table 2 - Researcher's Method of Collecting Malicious Files</vt:lpstr>
      <vt:lpstr>Table 3 - Result Obtained After Literature Survey</vt:lpstr>
      <vt:lpstr>Outline of the Proposed Solution </vt:lpstr>
      <vt:lpstr>Dataset</vt:lpstr>
      <vt:lpstr>Dataset Representation</vt:lpstr>
      <vt:lpstr>Pre–Processing Dataset</vt:lpstr>
      <vt:lpstr>Dataset Representation</vt:lpstr>
      <vt:lpstr>Dataset Representation</vt:lpstr>
      <vt:lpstr>Feature Selection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Using Machine Learning</dc:title>
  <dc:creator>Ayush Kumar</dc:creator>
  <cp:lastModifiedBy>Ayush Kumar</cp:lastModifiedBy>
  <cp:revision>3</cp:revision>
  <dcterms:created xsi:type="dcterms:W3CDTF">2022-03-20T16:59:03Z</dcterms:created>
  <dcterms:modified xsi:type="dcterms:W3CDTF">2022-04-06T07:52:17Z</dcterms:modified>
</cp:coreProperties>
</file>