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8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slide" Target="../slides/slide2.xml"></Relationship><Relationship Id="rId2" Type="http://schemas.openxmlformats.org/officeDocument/2006/relationships/notesMaster" Target="../notesMasters/notesMaster1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slide" Target="../slides/slide3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4" Type="http://schemas.openxmlformats.org/officeDocument/2006/relationships/image" Target="../media/fImage108231107871.png"></Relationship><Relationship Id="rId5" Type="http://schemas.openxmlformats.org/officeDocument/2006/relationships/image" Target="../media/fImage173941112951.png"></Relationship><Relationship Id="rId6" Type="http://schemas.openxmlformats.org/officeDocument/2006/relationships/image" Target="../media/fImage23357112867.png"></Relationship><Relationship Id="rId7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25961845154.png"></Relationship><Relationship Id="rId3" Type="http://schemas.openxmlformats.org/officeDocument/2006/relationships/image" Target="../media/fImage195521854827.png"></Relationship><Relationship Id="rId4" Type="http://schemas.openxmlformats.org/officeDocument/2006/relationships/image" Target="../media/fImage189431879139.png"></Relationship><Relationship Id="rId5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18971979192.png"></Relationship><Relationship Id="rId3" Type="http://schemas.openxmlformats.org/officeDocument/2006/relationships/notesSlide" Target="../notesSlides/notesSlide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-635" y="1270"/>
          <a:ext cx="12195811" cy="65538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7905"/>
                <a:gridCol w="6097905"/>
              </a:tblGrid>
              <a:tr h="370840">
                <a:tc gridSpan="2"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Bubble Sort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75920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소스</a:t>
                      </a:r>
                      <a:r>
                        <a:rPr lang="ko-KR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실행 화면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807075">
                <a:tc>
                  <a:txBody>
                    <a:bodyPr/>
                    <a:lstStyle/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#include &lt;iostream&gt;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#include &lt;string&gt;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using namespace std;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int Bubble(int arr[10], int n)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{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int a = 0, b = 0, c = 0;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int temp;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int cnt1 = 0, cnt2 = 0;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bool flag = false;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for (a = 0; a &lt; n - 1; a++)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{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flag = true;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for (b = 0; b &lt; n - 1 - a; b++)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{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	if (arr[b] &lt; arr[b + 1])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	{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		temp = arr[b];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		arr[b] = arr[b + 1];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		arr[b + 1] = temp;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		cnt2++;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		flag = false;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	}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	cnt1++;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}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for (c = 0; c &lt; n; c++)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	cout &lt;&lt; arr[c] &lt;&lt; "  ";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cout &lt;&lt; "비교횟수 : " &lt;&lt; cnt1;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cout &lt;&lt; "    교환횟수 : " &lt;&lt; cnt2 &lt;&lt; "\n" &lt;&lt; endl;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if (flag)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	return 1;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}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}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int main()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{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//int arr[10] = {50,23,84,49,71,15,99,62,46,8};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//int arr[10] = { 1,2,3,4,5,6,7,8,9,10 };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int arr[10] = { 10,9,8,7,6,5,4,3,1,2 };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cout &lt;&lt; "====================================Bubble Sort Start====================================" &lt;&lt; endl;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Bubble(arr, 10);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cout &lt;&lt; "====================================Bubble Sort End====================================" &lt;&lt; endl;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}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4" name="텍스트 상자 4"/>
          <p:cNvSpPr txBox="1">
            <a:spLocks/>
          </p:cNvSpPr>
          <p:nvPr/>
        </p:nvSpPr>
        <p:spPr>
          <a:xfrm rot="0">
            <a:off x="7306945" y="6558915"/>
            <a:ext cx="488569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>
                <a:latin typeface="맑은 고딕" charset="0"/>
                <a:ea typeface="맑은 고딕" charset="0"/>
              </a:rPr>
              <a:t>소프트웨어 공학과 주간1C 2학년201804000 김성진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pic>
        <p:nvPicPr>
          <p:cNvPr id="5" name="그림 2" descr="C:/Users/asdf7/AppData/Roaming/PolarisOffice/ETemp/15908_10868456/fImage10823110787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91680" y="904875"/>
            <a:ext cx="3998595" cy="1718945"/>
          </a:xfrm>
          <a:prstGeom prst="rect"/>
          <a:noFill/>
        </p:spPr>
      </p:pic>
      <p:pic>
        <p:nvPicPr>
          <p:cNvPr id="6" name="그림 3" descr="C:/Users/asdf7/AppData/Roaming/PolarisOffice/ETemp/15908_10868456/fImage17394111295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79615" y="2612390"/>
            <a:ext cx="4009390" cy="1677035"/>
          </a:xfrm>
          <a:prstGeom prst="rect"/>
          <a:noFill/>
        </p:spPr>
      </p:pic>
      <p:pic>
        <p:nvPicPr>
          <p:cNvPr id="7" name="그림 4" descr="C:/Users/asdf7/AppData/Roaming/PolarisOffice/ETemp/15908_10868456/fImage2335711286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56120" y="4222750"/>
            <a:ext cx="4031615" cy="209232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-635" y="1270"/>
          <a:ext cx="12195811" cy="65538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7905"/>
                <a:gridCol w="6097905"/>
              </a:tblGrid>
              <a:tr h="370840">
                <a:tc gridSpan="2"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Insert Sort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75920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소스</a:t>
                      </a:r>
                      <a:r>
                        <a:rPr lang="ko-KR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실행 화면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807075">
                <a:tc>
                  <a:txBody>
                    <a:bodyPr/>
                    <a:lstStyle/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#include &lt;iostream&gt;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#include &lt;string&gt;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using namespace std;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void Insert(int arr[10], int n)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{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int a = 0, b = 0, c = 0;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int temp;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int cnt1 = 0, cnt2 = 0;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for (a = 0; a &lt; n; a++)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{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for (b = a; b &gt; 0; b--)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{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	if (arr[b - 1] &lt; arr[b])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	{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		temp = arr[b];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		arr[b] = arr[b - 1];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		arr[b - 1] = temp;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		cnt2++;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	}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	cnt1++;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}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for (c = 0; c &lt; n; c++)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	cout &lt;&lt; arr[c] &lt;&lt; "  ";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cout &lt;&lt; "비교횟수 : " &lt;&lt; cnt1;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cout &lt;&lt; "    교환횟수 : " &lt;&lt; cnt2 &lt;&lt; "\n" &lt;&lt; endl;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}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}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int main()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{	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int arr[10] = {50,23,84,49,71,15,99,62,46,8};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//int arr[10] = { 1,2,3,4,5,6,7,8,9,10 };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//int arr[10] = { 10,9,8,7,6,5,4,3,1,2 };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cout &lt;&lt; "====================================Insert Sort Start====================================" &lt;&lt; endl;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Insert(arr, 10);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cout &lt;&lt; "====================================Insert Sort End====================================" &lt;&lt; endl;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}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4" name="Rect 0"/>
          <p:cNvSpPr txBox="1">
            <a:spLocks/>
          </p:cNvSpPr>
          <p:nvPr/>
        </p:nvSpPr>
        <p:spPr>
          <a:xfrm rot="0">
            <a:off x="7306945" y="6558915"/>
            <a:ext cx="4886325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소프트웨어</a:t>
            </a:r>
            <a:r>
              <a:rPr lang="ko-KR" sz="1600">
                <a:latin typeface="맑은 고딕" charset="0"/>
                <a:ea typeface="맑은 고딕" charset="0"/>
              </a:rPr>
              <a:t> </a:t>
            </a:r>
            <a:r>
              <a:rPr lang="ko-KR" sz="1600">
                <a:latin typeface="맑은 고딕" charset="0"/>
                <a:ea typeface="맑은 고딕" charset="0"/>
              </a:rPr>
              <a:t>공학과</a:t>
            </a:r>
            <a:r>
              <a:rPr lang="ko-KR" sz="1600">
                <a:latin typeface="맑은 고딕" charset="0"/>
                <a:ea typeface="맑은 고딕" charset="0"/>
              </a:rPr>
              <a:t> </a:t>
            </a:r>
            <a:r>
              <a:rPr lang="ko-KR" sz="1600">
                <a:latin typeface="맑은 고딕" charset="0"/>
                <a:ea typeface="맑은 고딕" charset="0"/>
              </a:rPr>
              <a:t>주간1C</a:t>
            </a:r>
            <a:r>
              <a:rPr lang="ko-KR" sz="1600">
                <a:latin typeface="맑은 고딕" charset="0"/>
                <a:ea typeface="맑은 고딕" charset="0"/>
              </a:rPr>
              <a:t> </a:t>
            </a:r>
            <a:r>
              <a:rPr lang="ko-KR" sz="1600">
                <a:latin typeface="맑은 고딕" charset="0"/>
                <a:ea typeface="맑은 고딕" charset="0"/>
              </a:rPr>
              <a:t>2학년201804000</a:t>
            </a:r>
            <a:r>
              <a:rPr lang="ko-KR" sz="1600">
                <a:latin typeface="맑은 고딕" charset="0"/>
                <a:ea typeface="맑은 고딕" charset="0"/>
              </a:rPr>
              <a:t> </a:t>
            </a:r>
            <a:r>
              <a:rPr lang="ko-KR" sz="1600">
                <a:latin typeface="맑은 고딕" charset="0"/>
                <a:ea typeface="맑은 고딕" charset="0"/>
              </a:rPr>
              <a:t>김성진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pic>
        <p:nvPicPr>
          <p:cNvPr id="5" name="그림 5" descr="C:/Users/asdf7/AppData/Roaming/PolarisOffice/ETemp/15908_10868456/fImage22596184515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32395" y="1085850"/>
            <a:ext cx="3203575" cy="1749425"/>
          </a:xfrm>
          <a:prstGeom prst="rect"/>
          <a:noFill/>
        </p:spPr>
      </p:pic>
      <p:pic>
        <p:nvPicPr>
          <p:cNvPr id="6" name="그림 6" descr="C:/Users/asdf7/AppData/Roaming/PolarisOffice/ETemp/15908_10868456/fImage195521854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27315" y="2832100"/>
            <a:ext cx="3187700" cy="1701800"/>
          </a:xfrm>
          <a:prstGeom prst="rect"/>
          <a:noFill/>
        </p:spPr>
      </p:pic>
      <p:pic>
        <p:nvPicPr>
          <p:cNvPr id="8" name="그림 8" descr="C:/Users/asdf7/AppData/Roaming/PolarisOffice/ETemp/15908_10868456/fImage18943187913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30490" y="4542155"/>
            <a:ext cx="3185795" cy="17068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-635" y="1270"/>
          <a:ext cx="12195811" cy="65538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7905"/>
                <a:gridCol w="6097905"/>
              </a:tblGrid>
              <a:tr h="370840">
                <a:tc gridSpan="2"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Selection Sort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75920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소스</a:t>
                      </a:r>
                      <a:r>
                        <a:rPr lang="ko-KR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실행 화면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807075">
                <a:tc>
                  <a:txBody>
                    <a:bodyPr/>
                    <a:lstStyle/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#include &lt;iostream&gt;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#include &lt;string&gt;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using namespace std;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void Selection(int arr[10], int n)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{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int a = 0, b = 0, c = 0;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int temp = 0, index = 0;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int cnt1 = 0;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for (a = 0; a &lt; n - 1; a++)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{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index = a;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for (b = a; b &lt; n; b++)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{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	if (arr[index] &lt; arr[b])//새로운 큰 수 찾기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	{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		index = b;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		cnt1++;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	}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}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temp = arr[a];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arr[a] = arr[index];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arr[index] = temp;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for (c = 0; c &lt; n; c++)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	cout &lt;&lt; arr[c] &lt;&lt; "  ";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cout &lt;&lt; "큰 수를 찾기 위한 비교횟수  : " &lt;&lt; cnt1;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	cout &lt;&lt; "\n" &lt;&lt; endl;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}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}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int main()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{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int arr[10] = { 50,23,84,49,71,15,99,62,46,8 };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cout &lt;&lt; "====================================Selection Sort Start====================================" &lt;&lt; endl;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Selection(arr, 10);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	cout &lt;&lt; "====================================Selection Sort End====================================" &lt;&lt; endl;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}</a:t>
                      </a:r>
                      <a:endParaRPr lang="ko-KR" altLang="en-US" sz="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4" name="Rect 0"/>
          <p:cNvSpPr txBox="1">
            <a:spLocks/>
          </p:cNvSpPr>
          <p:nvPr/>
        </p:nvSpPr>
        <p:spPr>
          <a:xfrm rot="0">
            <a:off x="7306945" y="6558915"/>
            <a:ext cx="4886325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소프트웨어</a:t>
            </a:r>
            <a:r>
              <a:rPr lang="ko-KR" sz="1600">
                <a:latin typeface="맑은 고딕" charset="0"/>
                <a:ea typeface="맑은 고딕" charset="0"/>
              </a:rPr>
              <a:t> </a:t>
            </a:r>
            <a:r>
              <a:rPr lang="ko-KR" sz="1600">
                <a:latin typeface="맑은 고딕" charset="0"/>
                <a:ea typeface="맑은 고딕" charset="0"/>
              </a:rPr>
              <a:t>공학과</a:t>
            </a:r>
            <a:r>
              <a:rPr lang="ko-KR" sz="1600">
                <a:latin typeface="맑은 고딕" charset="0"/>
                <a:ea typeface="맑은 고딕" charset="0"/>
              </a:rPr>
              <a:t> </a:t>
            </a:r>
            <a:r>
              <a:rPr lang="ko-KR" sz="1600">
                <a:latin typeface="맑은 고딕" charset="0"/>
                <a:ea typeface="맑은 고딕" charset="0"/>
              </a:rPr>
              <a:t>주간1C</a:t>
            </a:r>
            <a:r>
              <a:rPr lang="ko-KR" sz="1600">
                <a:latin typeface="맑은 고딕" charset="0"/>
                <a:ea typeface="맑은 고딕" charset="0"/>
              </a:rPr>
              <a:t> </a:t>
            </a:r>
            <a:r>
              <a:rPr lang="ko-KR" sz="1600">
                <a:latin typeface="맑은 고딕" charset="0"/>
                <a:ea typeface="맑은 고딕" charset="0"/>
              </a:rPr>
              <a:t>2학년201804000</a:t>
            </a:r>
            <a:r>
              <a:rPr lang="ko-KR" sz="1600">
                <a:latin typeface="맑은 고딕" charset="0"/>
                <a:ea typeface="맑은 고딕" charset="0"/>
              </a:rPr>
              <a:t> </a:t>
            </a:r>
            <a:r>
              <a:rPr lang="ko-KR" sz="1600">
                <a:latin typeface="맑은 고딕" charset="0"/>
                <a:ea typeface="맑은 고딕" charset="0"/>
              </a:rPr>
              <a:t>김성진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pic>
        <p:nvPicPr>
          <p:cNvPr id="5" name="그림 10" descr="C:/Users/asdf7/AppData/Roaming/PolarisOffice/ETemp/15908_10868456/fImage21897197919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65545" y="2011045"/>
            <a:ext cx="5779135" cy="28473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김 성진</dc:creator>
  <cp:lastModifiedBy>김 성진</cp:lastModifiedBy>
  <dc:title>PowerPoint 프레젠테이션</dc:title>
  <cp:version>9.102.73.43337</cp:version>
</cp:coreProperties>
</file>