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8" r:id="rId4"/>
    <p:sldId id="280" r:id="rId5"/>
    <p:sldId id="277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60"/>
  </p:normalViewPr>
  <p:slideViewPr>
    <p:cSldViewPr>
      <p:cViewPr varScale="1">
        <p:scale>
          <a:sx n="108" d="100"/>
          <a:sy n="108" d="100"/>
        </p:scale>
        <p:origin x="174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07FA1-68C9-4A99-863C-D7471901D6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лексического и синтаксического анализатора для предметно-ориентированного языка</a:t>
            </a:r>
          </a:p>
        </p:txBody>
      </p:sp>
    </p:spTree>
    <p:extLst>
      <p:ext uri="{BB962C8B-B14F-4D97-AF65-F5344CB8AC3E}">
        <p14:creationId xmlns:p14="http://schemas.microsoft.com/office/powerpoint/2010/main" val="237953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B348C5-35F8-4750-8C67-FAB77F1D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курсового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C8CCE1-53C7-42C2-85DE-EA4AC8480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Цель – создать язык для расширения функциональных возможностей конструктора Telegram ботов.</a:t>
            </a:r>
          </a:p>
        </p:txBody>
      </p:sp>
    </p:spTree>
    <p:extLst>
      <p:ext uri="{BB962C8B-B14F-4D97-AF65-F5344CB8AC3E}">
        <p14:creationId xmlns:p14="http://schemas.microsoft.com/office/powerpoint/2010/main" val="325778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B348C5-35F8-4750-8C67-FAB77F1D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Схема взаимодействия лексического и синтаксического анализатора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C8CCE1-53C7-42C2-85DE-EA4AC8480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ru-RU" sz="2800" dirty="0"/>
          </a:p>
          <a:p>
            <a:pPr algn="just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6584BE-F4D4-46EE-95C9-8FA7649BE6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3" y="2276872"/>
            <a:ext cx="7156073" cy="252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D3142-CF65-4473-8DF0-935C8C46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 развития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557201DB-D1F2-441E-94EC-15FBCB0F2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Доработка транслятора</a:t>
            </a:r>
          </a:p>
          <a:p>
            <a:pPr algn="just"/>
            <a:r>
              <a:rPr lang="ru-RU" dirty="0"/>
              <a:t>Интеграция с конструктором </a:t>
            </a:r>
            <a:r>
              <a:rPr lang="en-US" dirty="0"/>
              <a:t>Telegram </a:t>
            </a:r>
            <a:r>
              <a:rPr lang="ru-RU" dirty="0"/>
              <a:t>ботов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257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8B936C-9D6D-4B63-9DC6-BF3203C0A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48880"/>
            <a:ext cx="8229600" cy="1143000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6459333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41</Words>
  <Application>Microsoft Office PowerPoint</Application>
  <PresentationFormat>Экран (4:3)</PresentationFormat>
  <Paragraphs>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Calibri</vt:lpstr>
      <vt:lpstr>Тема Office</vt:lpstr>
      <vt:lpstr>Разработка лексического и синтаксического анализатора для предметно-ориентированного языка</vt:lpstr>
      <vt:lpstr>Цель курсового проекта</vt:lpstr>
      <vt:lpstr>Схема взаимодействия лексического и синтаксического анализатора</vt:lpstr>
      <vt:lpstr>Перспективы развития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архитектуры для создания Telegram ботов для спортзалов.</dc:title>
  <dc:creator>danil</dc:creator>
  <cp:lastModifiedBy>User</cp:lastModifiedBy>
  <cp:revision>15</cp:revision>
  <dcterms:created xsi:type="dcterms:W3CDTF">2022-12-22T15:55:32Z</dcterms:created>
  <dcterms:modified xsi:type="dcterms:W3CDTF">2023-12-27T18:32:19Z</dcterms:modified>
</cp:coreProperties>
</file>