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81" r:id="rId5"/>
    <p:sldId id="277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>
      <p:cViewPr varScale="1">
        <p:scale>
          <a:sx n="108" d="100"/>
          <a:sy n="108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7FA1-68C9-4A99-863C-D7471901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51620"/>
            <a:ext cx="7772400" cy="2954759"/>
          </a:xfrm>
        </p:spPr>
        <p:txBody>
          <a:bodyPr>
            <a:normAutofit/>
          </a:bodyPr>
          <a:lstStyle/>
          <a:p>
            <a:r>
              <a:rPr lang="ru-RU" dirty="0"/>
              <a:t>Разработка модуля интерпретации предметно-ориентированного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23795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Цель – создать язык для расширения функциональных возможностей визуального конструктора.</a:t>
            </a:r>
          </a:p>
        </p:txBody>
      </p:sp>
    </p:spTree>
    <p:extLst>
      <p:ext uri="{BB962C8B-B14F-4D97-AF65-F5344CB8AC3E}">
        <p14:creationId xmlns:p14="http://schemas.microsoft.com/office/powerpoint/2010/main" val="32577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Обобщенная структура интерпретатора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sz="2800" dirty="0"/>
          </a:p>
          <a:p>
            <a:pPr algn="just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05E6E0-3683-4905-AEA1-A7DE72218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8" y="2420888"/>
            <a:ext cx="84567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348C5-35F8-4750-8C67-FAB77F1D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Объектная система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8CCE1-53C7-42C2-85DE-EA4AC848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sz="2800" dirty="0"/>
          </a:p>
          <a:p>
            <a:pPr algn="just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ABB3B2-CC08-4780-9BE2-F67AA8DE20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48462"/>
            <a:ext cx="5745827" cy="53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B936C-9D6D-4B63-9DC6-BF3203C0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888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45933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Разработка модуля интерпретации предметно-ориентированного языка</vt:lpstr>
      <vt:lpstr>Цель курсового проекта</vt:lpstr>
      <vt:lpstr>Обобщенная структура интерпретатора</vt:lpstr>
      <vt:lpstr>Объектная система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архитектуры для создания Telegram ботов для спортзалов.</dc:title>
  <dc:creator>danil</dc:creator>
  <cp:lastModifiedBy>User</cp:lastModifiedBy>
  <cp:revision>18</cp:revision>
  <dcterms:created xsi:type="dcterms:W3CDTF">2022-12-22T15:55:32Z</dcterms:created>
  <dcterms:modified xsi:type="dcterms:W3CDTF">2024-04-14T13:34:45Z</dcterms:modified>
</cp:coreProperties>
</file>