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7FA1-68C9-4A99-863C-D7471901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архитектуры для создания </a:t>
            </a:r>
            <a:r>
              <a:rPr lang="en-US" dirty="0"/>
              <a:t>Telegram</a:t>
            </a:r>
            <a:r>
              <a:rPr lang="ru-RU" dirty="0"/>
              <a:t> ботов для спортзалов.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F8FD0-D399-464F-8685-DA3CED6DC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5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EDC81-0E38-43A0-90B1-E3E7E5E9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Административная панель. Структура ответов в формате </a:t>
            </a:r>
            <a:r>
              <a:rPr lang="en-US" dirty="0"/>
              <a:t>JSON.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4EB40-62B8-4806-9851-158B5001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  //поля</a:t>
            </a:r>
          </a:p>
          <a:p>
            <a:pPr marL="0" indent="0">
              <a:buNone/>
            </a:pPr>
            <a:r>
              <a:rPr lang="ru-RU" dirty="0"/>
              <a:t>  “</a:t>
            </a:r>
            <a:r>
              <a:rPr lang="en-US" dirty="0" err="1"/>
              <a:t>errorCode</a:t>
            </a:r>
            <a:r>
              <a:rPr lang="en-US" dirty="0"/>
              <a:t>”: … ,</a:t>
            </a:r>
          </a:p>
          <a:p>
            <a:pPr marL="0" indent="0">
              <a:buNone/>
            </a:pPr>
            <a:r>
              <a:rPr lang="en-US" dirty="0"/>
              <a:t>  “message”: …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29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8146B-2407-485D-B721-EC80A786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Административная панель. Пользовательский интерфейс.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C407A0-38CE-4B79-A2ED-28F619C42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1" y="1600200"/>
            <a:ext cx="4802498" cy="4525963"/>
          </a:xfrm>
        </p:spPr>
      </p:pic>
    </p:spTree>
    <p:extLst>
      <p:ext uri="{BB962C8B-B14F-4D97-AF65-F5344CB8AC3E}">
        <p14:creationId xmlns:p14="http://schemas.microsoft.com/office/powerpoint/2010/main" val="420953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FD245-DF40-4944-BDFE-4806DA8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2B5A1-6B0C-405E-98F3-F1AB0ECE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Конструктор – это блок приложения, позволяющий создавать и редактировать </a:t>
            </a:r>
            <a:r>
              <a:rPr lang="en-US" dirty="0"/>
              <a:t>Telegram </a:t>
            </a:r>
            <a:r>
              <a:rPr lang="ru-RU" dirty="0"/>
              <a:t>ботов.</a:t>
            </a:r>
          </a:p>
        </p:txBody>
      </p:sp>
    </p:spTree>
    <p:extLst>
      <p:ext uri="{BB962C8B-B14F-4D97-AF65-F5344CB8AC3E}">
        <p14:creationId xmlns:p14="http://schemas.microsoft.com/office/powerpoint/2010/main" val="22091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67D80-3C1B-43C7-B2CE-2CC56E27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Конструктор. Структура компонента в формате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B5423-C234-4F55-8CFB-528D9DB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"id": ...,</a:t>
            </a:r>
          </a:p>
          <a:p>
            <a:pPr marL="0" indent="0">
              <a:buNone/>
            </a:pPr>
            <a:r>
              <a:rPr lang="en-US" dirty="0"/>
              <a:t>  "name": …,</a:t>
            </a:r>
          </a:p>
          <a:p>
            <a:pPr marL="0" indent="0">
              <a:buNone/>
            </a:pPr>
            <a:r>
              <a:rPr lang="en-US" dirty="0"/>
              <a:t>  //</a:t>
            </a:r>
            <a:r>
              <a:rPr lang="ru-RU" dirty="0"/>
              <a:t>параметры компонента</a:t>
            </a:r>
          </a:p>
          <a:p>
            <a:pPr marL="0" indent="0">
              <a:buNone/>
            </a:pPr>
            <a:r>
              <a:rPr lang="ru-RU" dirty="0"/>
              <a:t>  “</a:t>
            </a:r>
            <a:r>
              <a:rPr lang="en-US" dirty="0" err="1"/>
              <a:t>next_block</a:t>
            </a:r>
            <a:r>
              <a:rPr lang="en-US" dirty="0"/>
              <a:t>”: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02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43BF8-F31D-4B83-A133-75903E77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Конструктор. Пример компонента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7E5946-DBAC-459B-894B-EBC0B840CC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344514" cy="22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B09D28-2EB2-4851-835C-A7EC3794CF68}"/>
              </a:ext>
            </a:extLst>
          </p:cNvPr>
          <p:cNvSpPr/>
          <p:nvPr/>
        </p:nvSpPr>
        <p:spPr>
          <a:xfrm>
            <a:off x="5148064" y="177281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ru-RU" dirty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 "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": 1,</a:t>
            </a:r>
            <a:endParaRPr lang="ru-RU" dirty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 "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": "Отправка сообщения",</a:t>
            </a:r>
            <a:endParaRPr lang="ru-RU" dirty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 "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": "Текст сообщения",</a:t>
            </a:r>
            <a:endParaRPr lang="ru-RU" dirty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 "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next_block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": 3</a:t>
            </a:r>
            <a:endParaRPr lang="ru-RU" dirty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558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FDF1E-1BC2-4F53-9BDA-31DF20B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Конструктор. Пользовательский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29F781-9C01-44AC-9B6C-F7B11E2C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60" y="1600200"/>
            <a:ext cx="6031480" cy="4525963"/>
          </a:xfrm>
        </p:spPr>
      </p:pic>
    </p:spTree>
    <p:extLst>
      <p:ext uri="{BB962C8B-B14F-4D97-AF65-F5344CB8AC3E}">
        <p14:creationId xmlns:p14="http://schemas.microsoft.com/office/powerpoint/2010/main" val="56470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83B7-C8C1-42A1-904A-3472A9C8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ru-RU" dirty="0"/>
              <a:t>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FD566-0607-43E0-8801-481D93F0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Telegram </a:t>
            </a:r>
            <a:r>
              <a:rPr lang="ru-RU" dirty="0"/>
              <a:t>бот – это блок приложения, предоставляющий пользователям </a:t>
            </a:r>
            <a:r>
              <a:rPr lang="en-US" dirty="0"/>
              <a:t>Telegram</a:t>
            </a:r>
            <a:r>
              <a:rPr lang="ru-RU" dirty="0"/>
              <a:t> доступ к функциям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8266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3F418-D2C5-41A6-B7FE-5E70205F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Telegram </a:t>
            </a:r>
            <a:r>
              <a:rPr lang="ru-RU" dirty="0"/>
              <a:t>бот. Обработка запросов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65BD4C-14F5-4332-915D-66C833B7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589"/>
            <a:ext cx="8229600" cy="4297185"/>
          </a:xfrm>
        </p:spPr>
      </p:pic>
    </p:spTree>
    <p:extLst>
      <p:ext uri="{BB962C8B-B14F-4D97-AF65-F5344CB8AC3E}">
        <p14:creationId xmlns:p14="http://schemas.microsoft.com/office/powerpoint/2010/main" val="241545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8004E-196C-446A-9D69-7044FFB8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Telegram </a:t>
            </a:r>
            <a:r>
              <a:rPr lang="ru-RU" dirty="0"/>
              <a:t>бот. Алгоритм обработки запросов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8C7401-68EB-4AAA-B405-E801D7DB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8" y="1348020"/>
            <a:ext cx="3422963" cy="5359415"/>
          </a:xfrm>
        </p:spPr>
      </p:pic>
    </p:spTree>
    <p:extLst>
      <p:ext uri="{BB962C8B-B14F-4D97-AF65-F5344CB8AC3E}">
        <p14:creationId xmlns:p14="http://schemas.microsoft.com/office/powerpoint/2010/main" val="94640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2A9E2-0ADA-4E56-B7EE-2DAF6699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930226"/>
          </a:xfrm>
        </p:spPr>
        <p:txBody>
          <a:bodyPr>
            <a:normAutofit fontScale="90000"/>
          </a:bodyPr>
          <a:lstStyle/>
          <a:p>
            <a:r>
              <a:rPr lang="en-US" dirty="0"/>
              <a:t>Telegram </a:t>
            </a:r>
            <a:r>
              <a:rPr lang="ru-RU" dirty="0"/>
              <a:t>бот. Пример взаимодействия пользователя с ботом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0E9E5E-F085-465E-8A73-8EB44E12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91" y="1916832"/>
            <a:ext cx="6361874" cy="4525963"/>
          </a:xfrm>
        </p:spPr>
      </p:pic>
    </p:spTree>
    <p:extLst>
      <p:ext uri="{BB962C8B-B14F-4D97-AF65-F5344CB8AC3E}">
        <p14:creationId xmlns:p14="http://schemas.microsoft.com/office/powerpoint/2010/main" val="17595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417A-FBAC-4B5E-9C04-7A322EA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56D0C-08FD-4E2A-B54E-FCAC476B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Цель курсового проекта</a:t>
            </a:r>
          </a:p>
          <a:p>
            <a:r>
              <a:rPr lang="ru-RU" dirty="0"/>
              <a:t>2. Аналоги</a:t>
            </a:r>
          </a:p>
          <a:p>
            <a:r>
              <a:rPr lang="ru-RU" dirty="0"/>
              <a:t>3. Выбор архитектуры</a:t>
            </a:r>
          </a:p>
          <a:p>
            <a:r>
              <a:rPr lang="ru-RU" dirty="0"/>
              <a:t>4. Административная панель</a:t>
            </a:r>
          </a:p>
          <a:p>
            <a:r>
              <a:rPr lang="ru-RU" dirty="0"/>
              <a:t>5. Конструктор</a:t>
            </a:r>
          </a:p>
          <a:p>
            <a:r>
              <a:rPr lang="ru-RU" dirty="0"/>
              <a:t>6. </a:t>
            </a:r>
            <a:r>
              <a:rPr lang="en-US" dirty="0"/>
              <a:t>Telegram </a:t>
            </a:r>
            <a:r>
              <a:rPr lang="ru-RU" dirty="0"/>
              <a:t>бот</a:t>
            </a:r>
          </a:p>
          <a:p>
            <a:r>
              <a:rPr lang="ru-RU" dirty="0"/>
              <a:t>7. База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25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989F-FF94-40FC-8A36-26689F2C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База данных. Концептуальная 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969DB1-DE62-4965-ADC4-A5891680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00200"/>
            <a:ext cx="5573384" cy="4983162"/>
          </a:xfrm>
        </p:spPr>
      </p:pic>
    </p:spTree>
    <p:extLst>
      <p:ext uri="{BB962C8B-B14F-4D97-AF65-F5344CB8AC3E}">
        <p14:creationId xmlns:p14="http://schemas.microsoft.com/office/powerpoint/2010/main" val="257592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DBB21-AEF2-4B9E-9EB2-196066C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База данных. </a:t>
            </a:r>
            <a:r>
              <a:rPr lang="en-US" dirty="0"/>
              <a:t>ER-</a:t>
            </a:r>
            <a:r>
              <a:rPr lang="ru-RU" dirty="0"/>
              <a:t>диаграмма структуры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17377C-A8F1-4148-BB3B-A0DE00FA2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5790734" cy="5138197"/>
          </a:xfrm>
        </p:spPr>
      </p:pic>
    </p:spTree>
    <p:extLst>
      <p:ext uri="{BB962C8B-B14F-4D97-AF65-F5344CB8AC3E}">
        <p14:creationId xmlns:p14="http://schemas.microsoft.com/office/powerpoint/2010/main" val="200079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B936C-9D6D-4B63-9DC6-BF3203C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459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Цель - сокращение трудозатрат </a:t>
            </a:r>
            <a:r>
              <a:rPr lang="ru-RU"/>
              <a:t>на разработку Telegram </a:t>
            </a:r>
            <a:r>
              <a:rPr lang="ru-RU" dirty="0"/>
              <a:t>ботов для спортклубов.</a:t>
            </a:r>
          </a:p>
        </p:txBody>
      </p:sp>
    </p:spTree>
    <p:extLst>
      <p:ext uri="{BB962C8B-B14F-4D97-AF65-F5344CB8AC3E}">
        <p14:creationId xmlns:p14="http://schemas.microsoft.com/office/powerpoint/2010/main" val="32577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088FD-5095-4753-84C2-0893B8E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F80D96-9489-432D-9C39-D8DB733D6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08024"/>
              </p:ext>
            </p:extLst>
          </p:nvPr>
        </p:nvGraphicFramePr>
        <p:xfrm>
          <a:off x="755576" y="1417638"/>
          <a:ext cx="7704856" cy="4819672"/>
        </p:xfrm>
        <a:graphic>
          <a:graphicData uri="http://schemas.openxmlformats.org/drawingml/2006/table">
            <a:tbl>
              <a:tblPr/>
              <a:tblGrid>
                <a:gridCol w="2333683">
                  <a:extLst>
                    <a:ext uri="{9D8B030D-6E8A-4147-A177-3AD203B41FA5}">
                      <a16:colId xmlns:a16="http://schemas.microsoft.com/office/drawing/2014/main" val="2630409598"/>
                    </a:ext>
                  </a:extLst>
                </a:gridCol>
                <a:gridCol w="1518745">
                  <a:extLst>
                    <a:ext uri="{9D8B030D-6E8A-4147-A177-3AD203B41FA5}">
                      <a16:colId xmlns:a16="http://schemas.microsoft.com/office/drawing/2014/main" val="3947059759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4241831047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31842309"/>
                    </a:ext>
                  </a:extLst>
                </a:gridCol>
              </a:tblGrid>
              <a:tr h="751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          Аналоги</a:t>
                      </a:r>
                      <a:endParaRPr lang="ru-RU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Требования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Manybot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Puzzlebot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Botmother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1008"/>
                  </a:ext>
                </a:extLst>
              </a:tr>
              <a:tr h="10612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Удобный доступ для администрирования бота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21661"/>
                  </a:ext>
                </a:extLst>
              </a:tr>
              <a:tr h="751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Изменение порядка вызовов компонентов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064292"/>
                  </a:ext>
                </a:extLst>
              </a:tr>
              <a:tr h="751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Изменение свойств компонента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45161"/>
                  </a:ext>
                </a:extLst>
              </a:tr>
              <a:tr h="10612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Нет ограничений на использования компонентов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24122"/>
                  </a:ext>
                </a:extLst>
              </a:tr>
              <a:tr h="442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Отсутствие рекламы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5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8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D3142-CF65-4473-8DF0-935C8C4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архитектуры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721FB06-58A0-402E-8CD2-2694AFADC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77198"/>
            <a:ext cx="6048672" cy="5197535"/>
          </a:xfrm>
        </p:spPr>
      </p:pic>
    </p:spTree>
    <p:extLst>
      <p:ext uri="{BB962C8B-B14F-4D97-AF65-F5344CB8AC3E}">
        <p14:creationId xmlns:p14="http://schemas.microsoft.com/office/powerpoint/2010/main" val="364563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5BE4D-3583-43BA-A4BA-6068F7FB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Административная панель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753F3-5550-4626-8704-279A67C2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Административная панель – это блок приложения для администрирования </a:t>
            </a:r>
            <a:r>
              <a:rPr lang="en-US" dirty="0"/>
              <a:t>Telegram</a:t>
            </a:r>
            <a:r>
              <a:rPr lang="ru-RU" dirty="0"/>
              <a:t> ботов.</a:t>
            </a:r>
          </a:p>
        </p:txBody>
      </p:sp>
    </p:spTree>
    <p:extLst>
      <p:ext uri="{BB962C8B-B14F-4D97-AF65-F5344CB8AC3E}">
        <p14:creationId xmlns:p14="http://schemas.microsoft.com/office/powerpoint/2010/main" val="406998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00AB-8D24-4920-86E2-7EFBA95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Административная панель. Структура.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C190B7-6787-4130-B128-EA669EF83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2020"/>
            <a:ext cx="8639280" cy="5181316"/>
          </a:xfrm>
        </p:spPr>
      </p:pic>
    </p:spTree>
    <p:extLst>
      <p:ext uri="{BB962C8B-B14F-4D97-AF65-F5344CB8AC3E}">
        <p14:creationId xmlns:p14="http://schemas.microsoft.com/office/powerpoint/2010/main" val="258827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7291-59C5-4B68-92C8-A3A0AABB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850106"/>
          </a:xfrm>
        </p:spPr>
        <p:txBody>
          <a:bodyPr>
            <a:normAutofit fontScale="90000"/>
          </a:bodyPr>
          <a:lstStyle/>
          <a:p>
            <a:r>
              <a:rPr lang="ru-RU" dirty="0"/>
              <a:t>Административная панель. Алгоритм обработчика.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EFEBD2-556F-44CD-894E-4AA8D721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57598"/>
            <a:ext cx="3816424" cy="5246699"/>
          </a:xfrm>
        </p:spPr>
      </p:pic>
    </p:spTree>
    <p:extLst>
      <p:ext uri="{BB962C8B-B14F-4D97-AF65-F5344CB8AC3E}">
        <p14:creationId xmlns:p14="http://schemas.microsoft.com/office/powerpoint/2010/main" val="158294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5610D-A5EE-41B2-8CAB-D59E47E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Административная панель. </a:t>
            </a:r>
            <a:br>
              <a:rPr lang="ru-RU" dirty="0"/>
            </a:br>
            <a:r>
              <a:rPr lang="ru-RU" dirty="0"/>
              <a:t>Ролевая модель.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B25EE9-2B1B-4684-8078-CAE328AF3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2" y="1600200"/>
            <a:ext cx="6382116" cy="4525963"/>
          </a:xfrm>
        </p:spPr>
      </p:pic>
    </p:spTree>
    <p:extLst>
      <p:ext uri="{BB962C8B-B14F-4D97-AF65-F5344CB8AC3E}">
        <p14:creationId xmlns:p14="http://schemas.microsoft.com/office/powerpoint/2010/main" val="3178903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Экран (4:3)</PresentationFormat>
  <Paragraphs>75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Тема Office</vt:lpstr>
      <vt:lpstr>Проектирование архитектуры для создания Telegram ботов для спортзалов.</vt:lpstr>
      <vt:lpstr>План</vt:lpstr>
      <vt:lpstr>Цель курсового проекта</vt:lpstr>
      <vt:lpstr>Аналоги</vt:lpstr>
      <vt:lpstr>Выбор архитектуры</vt:lpstr>
      <vt:lpstr>Административная панель</vt:lpstr>
      <vt:lpstr>Административная панель. Структура.</vt:lpstr>
      <vt:lpstr>Административная панель. Алгоритм обработчика.</vt:lpstr>
      <vt:lpstr>Административная панель.  Ролевая модель.</vt:lpstr>
      <vt:lpstr>Административная панель. Структура ответов в формате JSON.</vt:lpstr>
      <vt:lpstr>Административная панель. Пользовательский интерфейс.</vt:lpstr>
      <vt:lpstr>Конструктор</vt:lpstr>
      <vt:lpstr>Конструктор. Структура компонента в формате JSON</vt:lpstr>
      <vt:lpstr>Конструктор. Пример компонента</vt:lpstr>
      <vt:lpstr>Конструктор. Пользовательский интерфейс</vt:lpstr>
      <vt:lpstr>Telegram бот</vt:lpstr>
      <vt:lpstr>Telegram бот. Обработка запросов</vt:lpstr>
      <vt:lpstr>Telegram бот. Алгоритм обработки запросов</vt:lpstr>
      <vt:lpstr>Telegram бот. Пример взаимодействия пользователя с ботом </vt:lpstr>
      <vt:lpstr>База данных. Концептуальная схема базы данных</vt:lpstr>
      <vt:lpstr>База данных. ER-диаграмма структуры базы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архитектуры для создания Telegram ботов для спортзалов.</dc:title>
  <dc:creator>danil</dc:creator>
  <cp:lastModifiedBy>Крючков Илья Сергеевич</cp:lastModifiedBy>
  <cp:revision>4</cp:revision>
  <dcterms:created xsi:type="dcterms:W3CDTF">2022-12-22T15:55:32Z</dcterms:created>
  <dcterms:modified xsi:type="dcterms:W3CDTF">2022-12-29T20:50:26Z</dcterms:modified>
</cp:coreProperties>
</file>