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60" r:id="rId5"/>
    <p:sldId id="279" r:id="rId6"/>
    <p:sldId id="280" r:id="rId7"/>
    <p:sldId id="277" r:id="rId8"/>
    <p:sldId id="28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7FA1-68C9-4A99-863C-D7471901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прототипа обслуживающего сервиса конструктора </a:t>
            </a:r>
            <a:r>
              <a:rPr lang="en-US" dirty="0"/>
              <a:t>Telegram</a:t>
            </a:r>
            <a:r>
              <a:rPr lang="ru-RU" dirty="0"/>
              <a:t>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F8FD0-D399-464F-8685-DA3CED6DC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5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/>
              <a:t>Цель - Предоставить </a:t>
            </a:r>
            <a:r>
              <a:rPr lang="ru-RU" dirty="0"/>
              <a:t>возможность создания Telegram ботов с помощью визуального конструктора.</a:t>
            </a:r>
          </a:p>
        </p:txBody>
      </p:sp>
    </p:spTree>
    <p:extLst>
      <p:ext uri="{BB962C8B-B14F-4D97-AF65-F5344CB8AC3E}">
        <p14:creationId xmlns:p14="http://schemas.microsoft.com/office/powerpoint/2010/main" val="32577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Предоставление </a:t>
            </a:r>
            <a:r>
              <a:rPr lang="en-US" sz="2800" dirty="0"/>
              <a:t>REST API </a:t>
            </a:r>
            <a:r>
              <a:rPr lang="ru-RU" sz="2800" dirty="0"/>
              <a:t>для построения структуры бота</a:t>
            </a:r>
          </a:p>
          <a:p>
            <a:pPr algn="just"/>
            <a:r>
              <a:rPr lang="ru-RU" sz="2800" dirty="0"/>
              <a:t>Представление </a:t>
            </a:r>
            <a:r>
              <a:rPr lang="en-US" sz="2800" dirty="0"/>
              <a:t>REST API </a:t>
            </a:r>
            <a:r>
              <a:rPr lang="ru-RU" sz="2800" dirty="0"/>
              <a:t>для управления ботом</a:t>
            </a:r>
          </a:p>
          <a:p>
            <a:pPr algn="just"/>
            <a:r>
              <a:rPr lang="ru-RU" sz="2800" dirty="0"/>
              <a:t>Обеспечение независимого функционирования ботов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D3142-CF65-4473-8DF0-935C8C4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сервиса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741548-4B27-46C1-A3A9-C30D262035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427168" cy="4666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D3142-CF65-4473-8DF0-935C8C4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57201DB-D1F2-441E-94EC-15FBCB0F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Go</a:t>
            </a:r>
          </a:p>
          <a:p>
            <a:pPr algn="just"/>
            <a:r>
              <a:rPr lang="en-US" dirty="0"/>
              <a:t>PostgreSQL</a:t>
            </a:r>
          </a:p>
          <a:p>
            <a:pPr algn="just"/>
            <a:r>
              <a:rPr lang="en-US" dirty="0"/>
              <a:t>Redis</a:t>
            </a:r>
          </a:p>
          <a:p>
            <a:pPr algn="just"/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82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D3142-CF65-4473-8DF0-935C8C4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57201DB-D1F2-441E-94EC-15FBCB0F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Разбиение сервиса на </a:t>
            </a:r>
            <a:r>
              <a:rPr lang="ru-RU" dirty="0" err="1"/>
              <a:t>микросервисы</a:t>
            </a:r>
            <a:endParaRPr lang="ru-RU" dirty="0"/>
          </a:p>
          <a:p>
            <a:pPr algn="just"/>
            <a:r>
              <a:rPr lang="ru-RU" dirty="0"/>
              <a:t>Добавление новых компонентов</a:t>
            </a:r>
          </a:p>
          <a:p>
            <a:r>
              <a:rPr lang="ru-RU"/>
              <a:t>Улучшение </a:t>
            </a:r>
            <a:r>
              <a:rPr lang="ru-RU" dirty="0"/>
              <a:t>производительности и надежности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57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B936C-9D6D-4B63-9DC6-BF3203C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4593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BE1868-7B17-4840-8990-AE4AD72E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342287"/>
            <a:ext cx="5112568" cy="15753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1BA2CE-6BE3-4B3E-B0E2-2DBC5E767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564904"/>
            <a:ext cx="7658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0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Разработка прототипа обслуживающего сервиса конструктора Telegram ботов</vt:lpstr>
      <vt:lpstr>Цель курсового проекта</vt:lpstr>
      <vt:lpstr>Функции сервиса</vt:lpstr>
      <vt:lpstr>Структура сервиса</vt:lpstr>
      <vt:lpstr>Инструменты разработки</vt:lpstr>
      <vt:lpstr>Перспективы развития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архитектуры для создания Telegram ботов для спортзалов.</dc:title>
  <dc:creator>danil</dc:creator>
  <cp:lastModifiedBy>User</cp:lastModifiedBy>
  <cp:revision>12</cp:revision>
  <dcterms:created xsi:type="dcterms:W3CDTF">2022-12-22T15:55:32Z</dcterms:created>
  <dcterms:modified xsi:type="dcterms:W3CDTF">2023-06-01T20:07:36Z</dcterms:modified>
</cp:coreProperties>
</file>