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0BF773-DF24-4A63-AF41-3DD781C7C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8D1CAE-E2C1-496B-A6D0-A3FB6D783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D1D280-690F-4E1E-8427-388DD1EFA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A778-852D-479E-889B-9D134BDDCEAB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DBBC16-E44C-4F10-9BA4-DACEF63C0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B16DA9-489C-475A-A4F4-E69CA6275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4A76-43DA-4D71-89D5-64590E31F1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222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D1E0F1-81E2-44CB-8245-31EB8097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0E99A6C-9476-405C-8353-1D4FF24AB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979958-6344-4F5A-BE4C-B7777A698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A778-852D-479E-889B-9D134BDDCEAB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F97918-12BB-4831-8372-C195DD659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7742D1-16FB-41B2-BF68-51C38BB45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4A76-43DA-4D71-89D5-64590E31F1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975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5936420-F95D-4D99-A919-73595B9346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4441453-6981-49C9-904A-F5F49D62B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DADD30-5307-422D-B08E-D4DB4BD3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A778-852D-479E-889B-9D134BDDCEAB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764C5C-01AD-43CA-9D81-C31533E7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9AD6DE-501F-41AD-B96E-4B86FAF59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4A76-43DA-4D71-89D5-64590E31F1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259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B5A066-8FF1-4CA2-B8BF-0D50B9D9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DDC814-720E-4AC1-98B7-229E0460F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DEC0E0-FA6C-4740-BF78-945279C1B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A778-852D-479E-889B-9D134BDDCEAB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A6CEA2-92B8-4A62-BE92-166812B4D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46E571-F18F-4B51-BE70-41D5538BE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4A76-43DA-4D71-89D5-64590E31F1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1654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5B86A1-EC7C-4589-93B6-6C8ABC397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D58F23-29F1-43ED-8139-653443B32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EA26AD-FF64-4543-872D-E3D32D22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A778-852D-479E-889B-9D134BDDCEAB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5393FF-0940-44FD-AFB9-7FB53612F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CB72F9-E666-4AD8-A19A-00BC1B0DD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4A76-43DA-4D71-89D5-64590E31F1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74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D83526-F411-4D9A-80EF-325FFC4F1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F88FAF-B2B6-45CB-AF77-D0399E476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68736A5-7EFF-492D-93B0-43160FF7F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09F4BA7-B5C7-431F-9D3D-EA16BD2F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A778-852D-479E-889B-9D134BDDCEAB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F7940D-191D-424E-BC8E-3DD115830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5E4134D-8BA4-4430-9493-F2711D85B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4A76-43DA-4D71-89D5-64590E31F1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82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BBAE57-383F-4FFD-A926-2F4DF60EC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0DFA79-53AB-41F4-A038-B892835FF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342DB3E-5D2E-4D7C-9238-56285D42F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C7D1BF8-BD5D-4FB9-8140-A86A1C8BD9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D4CB5DD-33DF-46E6-843E-0972FE321A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0C91217-B14F-48AE-B18F-B210FADCE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A778-852D-479E-889B-9D134BDDCEAB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45822F4-BC88-4F2D-8180-D91F111D6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FAE2CDF-4406-4F73-AB97-0857328C6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4A76-43DA-4D71-89D5-64590E31F1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95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964574-A5D7-434B-A727-C8F4F5BDE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8577263-5AD8-43D8-8E69-8A054FA47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A778-852D-479E-889B-9D134BDDCEAB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8FC0566-B029-4F37-955F-CDDA95442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FE47A-88FC-4478-8A6D-C88E9996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4A76-43DA-4D71-89D5-64590E31F1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805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F43AB2F-4469-4A15-AB00-00A4251DA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A778-852D-479E-889B-9D134BDDCEAB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4873966-FA18-4490-805E-3FF6CBEF7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80B56ED-E6E7-450C-AAA5-DA9CBABBB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4A76-43DA-4D71-89D5-64590E31F1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302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6DDA4-9C0A-4EE2-9D7E-AE305A3B4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BC9268-35E6-47F0-8F79-415DA3607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01FF81D-F372-478B-9F32-9D8ADB3C0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B0757B8-8ACB-42FE-A498-2852C2E38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A778-852D-479E-889B-9D134BDDCEAB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0E876D7-DCE4-476B-95F0-4E2E91844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9BB1666-0CB7-4E20-80E2-65AF9AD6A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4A76-43DA-4D71-89D5-64590E31F1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46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7D3F72-1182-49F1-98CE-D894E4153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CD50C97-30E7-4F8A-BECB-D49E2AC2F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62E4F9-55D9-495E-B2C7-7629EED4A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6A78C7F-1F9F-4A0F-9AF3-FAA471CB0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A778-852D-479E-889B-9D134BDDCEAB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A0E133-4DD6-409B-9532-277821F27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E56502-A6DB-452F-935B-4DB6B9E46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4A76-43DA-4D71-89D5-64590E31F1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597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73886-CAA0-435F-951A-A8593F179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499A13-95B7-4348-AFF6-B0EFD8881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96AD9E-48D6-4F7A-B5C1-1DF5AD8F4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BA778-852D-479E-889B-9D134BDDCEAB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5AD4AB-C20D-4F6A-8D8C-EB4957C98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209972-D25C-4B2E-9B68-AAD124589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44A76-43DA-4D71-89D5-64590E31F1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276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AF66C7-AE97-4F02-A71A-EA2419E00B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Файловая система </a:t>
            </a:r>
            <a:r>
              <a:rPr lang="en-US" dirty="0">
                <a:latin typeface="+mn-lt"/>
              </a:rPr>
              <a:t>Ext4</a:t>
            </a:r>
            <a:endParaRPr lang="ru-RU" dirty="0">
              <a:latin typeface="+mn-l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D36A207-67F0-4E4A-A80D-02772BC7E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735637"/>
            <a:ext cx="5888854" cy="437225"/>
          </a:xfrm>
        </p:spPr>
        <p:txBody>
          <a:bodyPr/>
          <a:lstStyle/>
          <a:p>
            <a:r>
              <a:rPr lang="ru-RU" dirty="0">
                <a:latin typeface="+mj-lt"/>
              </a:rPr>
              <a:t>Подготовил студент ИВТ-31 Крючков Илья</a:t>
            </a:r>
          </a:p>
        </p:txBody>
      </p:sp>
    </p:spTree>
    <p:extLst>
      <p:ext uri="{BB962C8B-B14F-4D97-AF65-F5344CB8AC3E}">
        <p14:creationId xmlns:p14="http://schemas.microsoft.com/office/powerpoint/2010/main" val="3502390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0C2ACC-2742-4E4D-95BB-3176DAAB8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Экстенты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9AE5325-EF24-4A99-91B2-2FBA3C41DA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18" y="3368371"/>
            <a:ext cx="4867275" cy="2577088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EC325D5-A7DE-4C80-B9DF-9CE30AC86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57298"/>
            <a:ext cx="5445382" cy="27992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2AA001-5DF6-4274-A463-DD7D0243FC4F}"/>
              </a:ext>
            </a:extLst>
          </p:cNvPr>
          <p:cNvSpPr txBox="1"/>
          <p:nvPr/>
        </p:nvSpPr>
        <p:spPr>
          <a:xfrm>
            <a:off x="1429282" y="2237142"/>
            <a:ext cx="33099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Традиционная ФС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F5D78D-B8EF-46AD-B6FD-C9BAA2318502}"/>
              </a:ext>
            </a:extLst>
          </p:cNvPr>
          <p:cNvSpPr txBox="1"/>
          <p:nvPr/>
        </p:nvSpPr>
        <p:spPr>
          <a:xfrm>
            <a:off x="6582693" y="2237142"/>
            <a:ext cx="5034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ФС с поддержкой экстентов</a:t>
            </a:r>
          </a:p>
        </p:txBody>
      </p:sp>
    </p:spTree>
    <p:extLst>
      <p:ext uri="{BB962C8B-B14F-4D97-AF65-F5344CB8AC3E}">
        <p14:creationId xmlns:p14="http://schemas.microsoft.com/office/powerpoint/2010/main" val="2900175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658779-9906-49B6-B842-4FBC44A34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587" y="2897187"/>
            <a:ext cx="10410825" cy="1063625"/>
          </a:xfrm>
        </p:spPr>
        <p:txBody>
          <a:bodyPr>
            <a:noAutofit/>
          </a:bodyPr>
          <a:lstStyle/>
          <a:p>
            <a:pPr algn="ctr"/>
            <a:r>
              <a:rPr lang="ru-RU" sz="7200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59782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84CAEA-00BB-406C-AAD6-D897C7E2F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План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5562C4-8B1E-4A01-920F-E7D78FE95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Организация файловой системы в </a:t>
            </a:r>
            <a:r>
              <a:rPr lang="en-US" dirty="0"/>
              <a:t>Linux</a:t>
            </a:r>
          </a:p>
          <a:p>
            <a:r>
              <a:rPr lang="ru-RU" dirty="0"/>
              <a:t>Структура файловой системы</a:t>
            </a:r>
          </a:p>
          <a:p>
            <a:r>
              <a:rPr lang="ru-RU" dirty="0">
                <a:latin typeface="+mn-lt"/>
              </a:rPr>
              <a:t>Файловые системы в </a:t>
            </a:r>
            <a:r>
              <a:rPr lang="en-US" dirty="0">
                <a:latin typeface="+mn-lt"/>
              </a:rPr>
              <a:t>Linux</a:t>
            </a:r>
            <a:endParaRPr lang="en-US" dirty="0"/>
          </a:p>
          <a:p>
            <a:r>
              <a:rPr lang="en-US" dirty="0">
                <a:latin typeface="+mn-lt"/>
              </a:rPr>
              <a:t>Ext</a:t>
            </a:r>
            <a:r>
              <a:rPr lang="ru-RU" dirty="0">
                <a:latin typeface="+mn-lt"/>
              </a:rPr>
              <a:t>4</a:t>
            </a:r>
            <a:r>
              <a:rPr lang="en-US" dirty="0">
                <a:latin typeface="+mn-lt"/>
              </a:rPr>
              <a:t> - </a:t>
            </a:r>
            <a:r>
              <a:rPr lang="ru-RU" dirty="0">
                <a:latin typeface="+mn-lt"/>
              </a:rPr>
              <a:t>общие сведения</a:t>
            </a:r>
            <a:endParaRPr lang="en-US" dirty="0">
              <a:latin typeface="+mn-lt"/>
            </a:endParaRPr>
          </a:p>
          <a:p>
            <a:r>
              <a:rPr lang="ru-RU" dirty="0"/>
              <a:t>Особенности </a:t>
            </a:r>
            <a:r>
              <a:rPr lang="en-US" dirty="0"/>
              <a:t>Ext4</a:t>
            </a:r>
          </a:p>
        </p:txBody>
      </p:sp>
    </p:spTree>
    <p:extLst>
      <p:ext uri="{BB962C8B-B14F-4D97-AF65-F5344CB8AC3E}">
        <p14:creationId xmlns:p14="http://schemas.microsoft.com/office/powerpoint/2010/main" val="2458516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BC3A8C-CAC2-4C38-84B0-3449370DE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1217"/>
          </a:xfrm>
        </p:spPr>
        <p:txBody>
          <a:bodyPr/>
          <a:lstStyle/>
          <a:p>
            <a:r>
              <a:rPr lang="ru-RU" dirty="0">
                <a:latin typeface="+mn-lt"/>
              </a:rPr>
              <a:t>Организация файловой системы в </a:t>
            </a:r>
            <a:r>
              <a:rPr lang="en-US" dirty="0">
                <a:latin typeface="+mn-lt"/>
              </a:rPr>
              <a:t>Linux</a:t>
            </a:r>
            <a:endParaRPr lang="ru-RU" dirty="0">
              <a:latin typeface="+mn-lt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B9DFE6F-CEF8-4A9F-A340-E5349C125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039" y="1127614"/>
            <a:ext cx="7763922" cy="296855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6A3B08-7A21-468E-BC12-CE0E66874E79}"/>
              </a:ext>
            </a:extLst>
          </p:cNvPr>
          <p:cNvSpPr txBox="1"/>
          <p:nvPr/>
        </p:nvSpPr>
        <p:spPr>
          <a:xfrm>
            <a:off x="735738" y="4246106"/>
            <a:ext cx="102992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bin</a:t>
            </a:r>
            <a:r>
              <a:rPr lang="en-US" sz="2000" dirty="0"/>
              <a:t> – </a:t>
            </a:r>
            <a:r>
              <a:rPr lang="ru-RU" sz="2000" dirty="0"/>
              <a:t>команды операционной системы</a:t>
            </a:r>
          </a:p>
          <a:p>
            <a:r>
              <a:rPr lang="en-US" sz="2000" b="1" dirty="0"/>
              <a:t>boot</a:t>
            </a:r>
            <a:r>
              <a:rPr lang="en-US" sz="2000" dirty="0"/>
              <a:t> – </a:t>
            </a:r>
            <a:r>
              <a:rPr lang="ru-RU" sz="2000" dirty="0"/>
              <a:t>ядро ОС и данные для загрузки</a:t>
            </a:r>
          </a:p>
          <a:p>
            <a:r>
              <a:rPr lang="en-US" sz="2000" b="1" dirty="0"/>
              <a:t>dev</a:t>
            </a:r>
            <a:r>
              <a:rPr lang="en-US" sz="2000" dirty="0"/>
              <a:t> – </a:t>
            </a:r>
            <a:r>
              <a:rPr lang="ru-RU" sz="2000" dirty="0"/>
              <a:t>файлы устройств</a:t>
            </a:r>
            <a:endParaRPr lang="en-US" sz="2000" dirty="0"/>
          </a:p>
          <a:p>
            <a:r>
              <a:rPr lang="en-US" sz="2000" b="1" dirty="0" err="1"/>
              <a:t>etc</a:t>
            </a:r>
            <a:r>
              <a:rPr lang="en-US" sz="2000" dirty="0"/>
              <a:t> – </a:t>
            </a:r>
            <a:r>
              <a:rPr lang="ru-RU" sz="2000" dirty="0"/>
              <a:t>системные конфигурационные файлы</a:t>
            </a:r>
          </a:p>
          <a:p>
            <a:r>
              <a:rPr lang="en-US" sz="2000" b="1" dirty="0"/>
              <a:t>home</a:t>
            </a:r>
            <a:r>
              <a:rPr lang="en-US" sz="2000" dirty="0"/>
              <a:t> – </a:t>
            </a:r>
            <a:r>
              <a:rPr lang="ru-RU" sz="2000" dirty="0"/>
              <a:t>домашние каталоги пользователей</a:t>
            </a:r>
          </a:p>
          <a:p>
            <a:r>
              <a:rPr lang="en-US" sz="2000" b="1" dirty="0" err="1"/>
              <a:t>usr</a:t>
            </a:r>
            <a:r>
              <a:rPr lang="en-US" sz="2000" dirty="0"/>
              <a:t> – </a:t>
            </a:r>
            <a:r>
              <a:rPr lang="ru-RU" sz="2000" dirty="0"/>
              <a:t>установленные пакеты программ</a:t>
            </a:r>
          </a:p>
          <a:p>
            <a:r>
              <a:rPr lang="en-US" sz="2000" b="1" dirty="0"/>
              <a:t>var</a:t>
            </a:r>
            <a:r>
              <a:rPr lang="en-US" sz="2000" dirty="0"/>
              <a:t> –</a:t>
            </a:r>
            <a:r>
              <a:rPr lang="ru-RU" sz="2000" dirty="0"/>
              <a:t> директория изменяемых файлов (журналы, файлы кэша)</a:t>
            </a:r>
          </a:p>
        </p:txBody>
      </p:sp>
    </p:spTree>
    <p:extLst>
      <p:ext uri="{BB962C8B-B14F-4D97-AF65-F5344CB8AC3E}">
        <p14:creationId xmlns:p14="http://schemas.microsoft.com/office/powerpoint/2010/main" val="1636386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97532559-AD75-428F-930F-6D26E3E686D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71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+mn-lt"/>
              </a:rPr>
              <a:t>Организация файловой системы в </a:t>
            </a:r>
            <a:r>
              <a:rPr lang="en-US" dirty="0">
                <a:latin typeface="+mn-lt"/>
              </a:rPr>
              <a:t>Linux</a:t>
            </a:r>
            <a:endParaRPr lang="ru-RU" dirty="0">
              <a:latin typeface="+mn-lt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9A7F777-C107-4603-BE2E-96D87525F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08" y="1322146"/>
            <a:ext cx="10032829" cy="50496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37348B-AEEA-4E37-904E-21566F276E60}"/>
              </a:ext>
            </a:extLst>
          </p:cNvPr>
          <p:cNvSpPr txBox="1"/>
          <p:nvPr/>
        </p:nvSpPr>
        <p:spPr>
          <a:xfrm>
            <a:off x="951808" y="1322146"/>
            <a:ext cx="2492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Монтирование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9179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E1E0E1-68B1-4F2F-9642-AFD110266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Структура файловой системы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7ADBAC4-840C-4AE5-8371-D12923736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90" y="1690688"/>
            <a:ext cx="10425020" cy="4596437"/>
          </a:xfrm>
        </p:spPr>
      </p:pic>
    </p:spTree>
    <p:extLst>
      <p:ext uri="{BB962C8B-B14F-4D97-AF65-F5344CB8AC3E}">
        <p14:creationId xmlns:p14="http://schemas.microsoft.com/office/powerpoint/2010/main" val="1342079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5E9C5474-024D-442E-8693-A565718A4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88" y="854074"/>
            <a:ext cx="4168512" cy="514985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793AC41-AE33-4B67-B361-F91DF6D7B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086" y="215615"/>
            <a:ext cx="5452189" cy="642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87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10D0B0-A06C-4E98-B910-43A5A55AE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Файловые системы в </a:t>
            </a:r>
            <a:r>
              <a:rPr lang="en-US" dirty="0">
                <a:latin typeface="+mn-lt"/>
              </a:rPr>
              <a:t>Linux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C3CF24-3BF3-4CD0-A276-1358CBD03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Список основных файловых систем</a:t>
            </a:r>
            <a:r>
              <a:rPr lang="en-US" dirty="0"/>
              <a:t>:</a:t>
            </a:r>
          </a:p>
          <a:p>
            <a:r>
              <a:rPr lang="en-US" dirty="0"/>
              <a:t>Ext2</a:t>
            </a:r>
          </a:p>
          <a:p>
            <a:r>
              <a:rPr lang="en-US" dirty="0"/>
              <a:t>Ext3</a:t>
            </a:r>
          </a:p>
          <a:p>
            <a:r>
              <a:rPr lang="en-US" dirty="0"/>
              <a:t>Ext4</a:t>
            </a:r>
          </a:p>
          <a:p>
            <a:r>
              <a:rPr lang="en-US" dirty="0"/>
              <a:t>JFS</a:t>
            </a:r>
          </a:p>
          <a:p>
            <a:r>
              <a:rPr lang="en-US" dirty="0" err="1"/>
              <a:t>ReiserFS</a:t>
            </a:r>
            <a:endParaRPr lang="en-US" dirty="0"/>
          </a:p>
          <a:p>
            <a:r>
              <a:rPr lang="en-US" dirty="0"/>
              <a:t>XFS</a:t>
            </a:r>
          </a:p>
          <a:p>
            <a:r>
              <a:rPr lang="en-US" dirty="0" err="1"/>
              <a:t>Btrfs</a:t>
            </a:r>
            <a:endParaRPr lang="en-US" dirty="0"/>
          </a:p>
          <a:p>
            <a:r>
              <a:rPr lang="en-US" dirty="0"/>
              <a:t>ZFS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82D4774-463C-4D12-AD1C-4ABC3BB722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11" t="2503" r="1204" b="2069"/>
          <a:stretch/>
        </p:blipFill>
        <p:spPr>
          <a:xfrm>
            <a:off x="6096000" y="3114167"/>
            <a:ext cx="3737499" cy="306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723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FD936-8139-45E5-8D4A-2F9616E9E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Ext</a:t>
            </a:r>
            <a:r>
              <a:rPr lang="ru-RU" dirty="0">
                <a:latin typeface="+mn-lt"/>
              </a:rPr>
              <a:t>4</a:t>
            </a:r>
            <a:r>
              <a:rPr lang="en-US" dirty="0">
                <a:latin typeface="+mn-lt"/>
              </a:rPr>
              <a:t> - </a:t>
            </a:r>
            <a:r>
              <a:rPr lang="ru-RU" dirty="0">
                <a:latin typeface="+mn-lt"/>
              </a:rPr>
              <a:t>общие сведения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F231DE-E6C5-43C4-84AF-257828B0E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Extended File System (Ext </a:t>
            </a:r>
            <a:r>
              <a:rPr lang="ru-RU" dirty="0"/>
              <a:t>или </a:t>
            </a:r>
            <a:r>
              <a:rPr lang="en-US" dirty="0" err="1"/>
              <a:t>ExtFS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2</a:t>
            </a:r>
            <a:r>
              <a:rPr lang="ru-RU" baseline="30000" dirty="0"/>
              <a:t>60</a:t>
            </a:r>
            <a:r>
              <a:rPr lang="ru-RU" dirty="0"/>
              <a:t> Байт – максимальный размер</a:t>
            </a:r>
          </a:p>
          <a:p>
            <a:r>
              <a:rPr lang="ru-RU" dirty="0"/>
              <a:t>2</a:t>
            </a:r>
            <a:r>
              <a:rPr lang="ru-RU" baseline="30000" dirty="0"/>
              <a:t>44 </a:t>
            </a:r>
            <a:r>
              <a:rPr lang="ru-RU" dirty="0"/>
              <a:t>Байт – максимальный размер файла</a:t>
            </a:r>
          </a:p>
          <a:p>
            <a:r>
              <a:rPr lang="ru-RU" dirty="0"/>
              <a:t>255 Байт – максимальная длина имени файла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E21443D-F0C6-4056-BB3D-C4FE2D3D4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040" y="4001294"/>
            <a:ext cx="8665919" cy="22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014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E039AF-E43E-4C16-B6E5-E2F92DD3E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Особенности </a:t>
            </a:r>
            <a:r>
              <a:rPr lang="en-US" dirty="0">
                <a:latin typeface="+mn-lt"/>
              </a:rPr>
              <a:t>Ext4</a:t>
            </a:r>
            <a:endParaRPr lang="ru-RU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9A10F0-95B2-400C-8363-389C3EB52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Обратная совместимость с </a:t>
            </a:r>
            <a:r>
              <a:rPr lang="en-US" dirty="0"/>
              <a:t>Ext3 </a:t>
            </a:r>
            <a:r>
              <a:rPr lang="ru-RU" dirty="0"/>
              <a:t>и </a:t>
            </a:r>
            <a:r>
              <a:rPr lang="en-US" dirty="0"/>
              <a:t>Ext2</a:t>
            </a:r>
          </a:p>
          <a:p>
            <a:r>
              <a:rPr lang="ru-RU" dirty="0"/>
              <a:t>Неограниченное количество подкаталогов</a:t>
            </a:r>
          </a:p>
          <a:p>
            <a:r>
              <a:rPr lang="ru-RU" dirty="0"/>
              <a:t>Улучшенные временные метки</a:t>
            </a:r>
          </a:p>
          <a:p>
            <a:r>
              <a:rPr lang="ru-RU" dirty="0" err="1"/>
              <a:t>Журналируемая</a:t>
            </a:r>
            <a:r>
              <a:rPr lang="ru-RU" dirty="0"/>
              <a:t> файловая система</a:t>
            </a:r>
            <a:endParaRPr lang="en-US" dirty="0"/>
          </a:p>
          <a:p>
            <a:r>
              <a:rPr lang="ru-RU" dirty="0"/>
              <a:t>Экстенты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27598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161</Words>
  <Application>Microsoft Office PowerPoint</Application>
  <PresentationFormat>Широкоэкранный</PresentationFormat>
  <Paragraphs>44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Файловая система Ext4</vt:lpstr>
      <vt:lpstr>План</vt:lpstr>
      <vt:lpstr>Организация файловой системы в Linux</vt:lpstr>
      <vt:lpstr>Презентация PowerPoint</vt:lpstr>
      <vt:lpstr>Структура файловой системы</vt:lpstr>
      <vt:lpstr>Презентация PowerPoint</vt:lpstr>
      <vt:lpstr>Файловые системы в Linux</vt:lpstr>
      <vt:lpstr>Ext4 - общие сведения</vt:lpstr>
      <vt:lpstr>Особенности Ext4</vt:lpstr>
      <vt:lpstr>Экстенты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Файловая система EXT4</dc:title>
  <dc:creator>Крючков Илья Сергеевич</dc:creator>
  <cp:lastModifiedBy>Крючков Илья Сергеевич</cp:lastModifiedBy>
  <cp:revision>10</cp:revision>
  <dcterms:created xsi:type="dcterms:W3CDTF">2022-12-05T19:36:26Z</dcterms:created>
  <dcterms:modified xsi:type="dcterms:W3CDTF">2022-12-06T19:11:41Z</dcterms:modified>
</cp:coreProperties>
</file>