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C990-A94F-4BAA-8494-BCE7FC4D5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928" y="2294720"/>
            <a:ext cx="5518066" cy="2268559"/>
          </a:xfrm>
        </p:spPr>
        <p:txBody>
          <a:bodyPr/>
          <a:lstStyle/>
          <a:p>
            <a:pPr algn="l"/>
            <a:r>
              <a:rPr lang="ru-RU" dirty="0"/>
              <a:t>Генератор кроссвордов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F6C4-342D-4014-8A67-E5FB626CA8D7}"/>
              </a:ext>
            </a:extLst>
          </p:cNvPr>
          <p:cNvSpPr txBox="1"/>
          <p:nvPr/>
        </p:nvSpPr>
        <p:spPr>
          <a:xfrm>
            <a:off x="2563844" y="4193947"/>
            <a:ext cx="59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Выполнил студент группы ИВТ-22 Крючков Илья</a:t>
            </a:r>
          </a:p>
        </p:txBody>
      </p:sp>
    </p:spTree>
    <p:extLst>
      <p:ext uri="{BB962C8B-B14F-4D97-AF65-F5344CB8AC3E}">
        <p14:creationId xmlns:p14="http://schemas.microsoft.com/office/powerpoint/2010/main" val="329547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29E99-1AF2-4D95-9692-A914E186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Дальнейшее развитие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0FDF8-C0CE-4E87-9D28-6613BB487A5F}"/>
              </a:ext>
            </a:extLst>
          </p:cNvPr>
          <p:cNvSpPr txBox="1"/>
          <p:nvPr/>
        </p:nvSpPr>
        <p:spPr>
          <a:xfrm>
            <a:off x="1360968" y="1714579"/>
            <a:ext cx="6783572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Другие типы кроссвордов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Ручное редактирование кроссворда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Портирование на другие ОС</a:t>
            </a:r>
          </a:p>
        </p:txBody>
      </p:sp>
    </p:spTree>
    <p:extLst>
      <p:ext uri="{BB962C8B-B14F-4D97-AF65-F5344CB8AC3E}">
        <p14:creationId xmlns:p14="http://schemas.microsoft.com/office/powerpoint/2010/main" val="37402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370052-0D09-49A9-997B-741D473AB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226" y="743226"/>
            <a:ext cx="5371547" cy="53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4F017-5823-4697-ACF7-7DFEB2A1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AA7B43-BDB0-4819-B252-C4EB9234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95" y="1612050"/>
            <a:ext cx="9054177" cy="47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1718-B06C-40BB-9DD3-1355405C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Требования к программе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792E5-E90B-4B33-8C59-BEF5FDE47334}"/>
              </a:ext>
            </a:extLst>
          </p:cNvPr>
          <p:cNvSpPr txBox="1"/>
          <p:nvPr/>
        </p:nvSpPr>
        <p:spPr>
          <a:xfrm>
            <a:off x="1621861" y="1797784"/>
            <a:ext cx="5415713" cy="3074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/>
              <a:t>Генерация кроссворда по заданной сетке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/>
              <a:t>Загрузка словаря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/>
              <a:t>Экспорт кроссворда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/>
              <a:t>Сохранение сетки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ru-RU" sz="2000" dirty="0"/>
              <a:t>Добавление слов в словарь</a:t>
            </a:r>
          </a:p>
        </p:txBody>
      </p:sp>
    </p:spTree>
    <p:extLst>
      <p:ext uri="{BB962C8B-B14F-4D97-AF65-F5344CB8AC3E}">
        <p14:creationId xmlns:p14="http://schemas.microsoft.com/office/powerpoint/2010/main" val="4597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CA783-038F-4129-ABCF-1C1F5D7E6653}"/>
              </a:ext>
            </a:extLst>
          </p:cNvPr>
          <p:cNvSpPr txBox="1">
            <a:spLocks/>
          </p:cNvSpPr>
          <p:nvPr/>
        </p:nvSpPr>
        <p:spPr>
          <a:xfrm>
            <a:off x="2718134" y="188064"/>
            <a:ext cx="795833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Алгоритм «стандартной генерации»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E50034-C810-4D78-87B4-95C5C9E6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22" y="928354"/>
            <a:ext cx="4092725" cy="58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CAE1F-A55C-43B4-8CE3-6EFD371DE92D}"/>
              </a:ext>
            </a:extLst>
          </p:cNvPr>
          <p:cNvSpPr txBox="1">
            <a:spLocks/>
          </p:cNvSpPr>
          <p:nvPr/>
        </p:nvSpPr>
        <p:spPr>
          <a:xfrm>
            <a:off x="2718134" y="188064"/>
            <a:ext cx="795833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Алгоритм «быстрой генерации»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5D21D-97A2-4A62-B962-3C9E24D9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870" y="885824"/>
            <a:ext cx="3666260" cy="57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7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24EE0-5C3E-45E3-9A67-36ACD897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Структура интерфейса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CDC589-49E5-45E4-A566-7EA7A41A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11" y="1571394"/>
            <a:ext cx="7459116" cy="4906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77801-6185-47B2-B211-FAAAD7CC96EE}"/>
              </a:ext>
            </a:extLst>
          </p:cNvPr>
          <p:cNvSpPr txBox="1"/>
          <p:nvPr/>
        </p:nvSpPr>
        <p:spPr>
          <a:xfrm>
            <a:off x="9100747" y="3839758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23295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76D0C-B706-4F89-A5D5-A40C4317D7CE}"/>
              </a:ext>
            </a:extLst>
          </p:cNvPr>
          <p:cNvSpPr txBox="1">
            <a:spLocks/>
          </p:cNvSpPr>
          <p:nvPr/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Структура интерфейса программы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A07A1-4AF8-4493-9884-CEEFD50C674E}"/>
              </a:ext>
            </a:extLst>
          </p:cNvPr>
          <p:cNvSpPr txBox="1"/>
          <p:nvPr/>
        </p:nvSpPr>
        <p:spPr>
          <a:xfrm>
            <a:off x="9100747" y="3853440"/>
            <a:ext cx="227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Сгенерированный кроссворд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4B5FD9-2456-4103-8B9B-577B054B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31" y="1580920"/>
            <a:ext cx="782111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21AC3-E883-41B7-8975-9CC2952D6A9C}"/>
              </a:ext>
            </a:extLst>
          </p:cNvPr>
          <p:cNvSpPr txBox="1">
            <a:spLocks/>
          </p:cNvSpPr>
          <p:nvPr/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Структура интерфейса программы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24ED-40A3-45FF-9EA8-F4742896C4CB}"/>
              </a:ext>
            </a:extLst>
          </p:cNvPr>
          <p:cNvSpPr txBox="1"/>
          <p:nvPr/>
        </p:nvSpPr>
        <p:spPr>
          <a:xfrm>
            <a:off x="9100747" y="3853440"/>
            <a:ext cx="227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экспорта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938B7-EF67-4240-974F-D50C3876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1" y="1446027"/>
            <a:ext cx="6823765" cy="51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5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{613D2827-7B5C-4E91-951C-9C8F6E285909}tf16401375</Template>
  <TotalTime>92</TotalTime>
  <Words>65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Мэдисон</vt:lpstr>
      <vt:lpstr>Генератор кроссвордов</vt:lpstr>
      <vt:lpstr>Презентация PowerPoint</vt:lpstr>
      <vt:lpstr>Обзор аналогов</vt:lpstr>
      <vt:lpstr>Требования к программе</vt:lpstr>
      <vt:lpstr>Презентация PowerPoint</vt:lpstr>
      <vt:lpstr>Презентация PowerPoint</vt:lpstr>
      <vt:lpstr>Структура интерфейса программы</vt:lpstr>
      <vt:lpstr>Презентация PowerPoint</vt:lpstr>
      <vt:lpstr>Презентация PowerPoint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кроссвордов</dc:title>
  <dc:creator>Илья</dc:creator>
  <cp:lastModifiedBy>Илья</cp:lastModifiedBy>
  <cp:revision>3</cp:revision>
  <dcterms:created xsi:type="dcterms:W3CDTF">2021-12-28T16:15:57Z</dcterms:created>
  <dcterms:modified xsi:type="dcterms:W3CDTF">2021-12-28T17:48:47Z</dcterms:modified>
</cp:coreProperties>
</file>