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0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72E0D-4641-42AC-B15D-DD114EE90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110BE3-3F83-461E-B84E-46BDBCF62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87A89C-D283-4541-B952-8058D501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DEA7-1F9E-4AA1-90EA-1D76B3C3F2D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C6C283-32C3-43B2-B598-C7D904D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DD0A3-B2E3-4261-A106-BC2052A6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7A86-4FFB-49F6-A94A-93AA71D49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6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2E8DC-7298-4989-803C-1248351A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873FCC-48FC-4F4A-8128-0B0AF57D9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679BD-7050-482A-8B5B-DE74EAD4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DEA7-1F9E-4AA1-90EA-1D76B3C3F2D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26CA6-1E23-463A-ACAE-9FCD7E92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1821E-BDF9-4686-B457-218B229B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7A86-4FFB-49F6-A94A-93AA71D49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12EE14-C244-4235-BDB1-0F5411475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128752-C3CB-471E-A81F-2EE364E67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F46385-A4C0-4EDA-B170-E7EBEBB6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DEA7-1F9E-4AA1-90EA-1D76B3C3F2D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D9AC8E-BF65-468B-AB09-FE678244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BF1DC-8FED-4690-97AC-D29FDC3E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7A86-4FFB-49F6-A94A-93AA71D49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5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54F4B-4F93-4BAA-B1B7-38368CE3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E6A6DE-A141-4CD6-84DC-5663CA5F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AABFA-6D6F-44D2-A69B-6113B920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DEA7-1F9E-4AA1-90EA-1D76B3C3F2D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9C32C-D81F-4D07-B010-0CDCE756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0943B-0BAF-43A6-83F2-E2483EA1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7A86-4FFB-49F6-A94A-93AA71D49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48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729CA-1576-4B33-BC5C-01FA1B19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21D4F0-1F40-4AB4-A47E-D3B1EBBD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0F3F1A-ECAE-4B58-AD65-331B6725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DEA7-1F9E-4AA1-90EA-1D76B3C3F2D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C3BCC-39DF-4F2A-8F3D-01CF94FC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914911-DEBE-4AA4-94EC-9F78706F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7A86-4FFB-49F6-A94A-93AA71D49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47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64E08-251F-4B2A-8151-3059CFE6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674620-1C10-408A-A28E-C991F985E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45F4D1-F834-48B1-BFE3-123AB5297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E079DE-4616-4242-8128-2BFA1C9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DEA7-1F9E-4AA1-90EA-1D76B3C3F2D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71037C-8CA8-4A2B-83F6-5FEF9683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53ED37-E5E6-4F2D-A66C-4DDCCC1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7A86-4FFB-49F6-A94A-93AA71D49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29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1FA21-E5F9-4021-BCD5-57C8FB2A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F28FE0-E601-432F-9210-3EB865FF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3F6EC1-BA1A-47BC-B453-B35704698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A454F0-583D-40AC-9D91-831081C67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AA3ECC-7150-4481-916E-1DEA76F1A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EF366C-5A45-41E6-A718-176B37AC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DEA7-1F9E-4AA1-90EA-1D76B3C3F2D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A74FA2-0621-4C85-9403-469BD427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91851E-2572-495C-941E-535092CF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7A86-4FFB-49F6-A94A-93AA71D49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61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EF916-E642-4224-809C-338D3F01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C65748-7466-4090-83F4-91A2C293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DEA7-1F9E-4AA1-90EA-1D76B3C3F2D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80F86E-F396-4A81-AC93-C7702B01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0666AF-ABD1-437A-88E0-12CB0967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7A86-4FFB-49F6-A94A-93AA71D49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7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5BFAE-E890-4D83-8106-17041D5E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DEA7-1F9E-4AA1-90EA-1D76B3C3F2D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91008E-5DD8-439F-8410-3FB8FD97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A29AE3-95AF-4268-86A2-EF95AEFB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7A86-4FFB-49F6-A94A-93AA71D49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93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09FFD-94E2-466B-99DC-CE36DE5F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923C6-AEAF-4DF1-8D36-3C70546FD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6AB946-476B-44A6-BCD2-16097BF1B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240D82-7E87-436F-B7F4-82FD1307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DEA7-1F9E-4AA1-90EA-1D76B3C3F2D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5ADA9D-06CA-4DA3-9773-B6CAF137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1E1231-0C84-4CCF-AA01-2E185364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7A86-4FFB-49F6-A94A-93AA71D49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9F181-99AF-4B92-A7E9-B6A1D6EE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E50F17-6818-4AD4-85AB-3DEBFC21B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CC6D98-DDE5-4BBF-AABB-CCCF94AF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3E59ED-38BF-4728-84B4-CE574352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DEA7-1F9E-4AA1-90EA-1D76B3C3F2D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0B513D-5451-4F1D-BCE5-A4574FD4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184C01-F385-4712-AD00-2EF22CEC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7A86-4FFB-49F6-A94A-93AA71D49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5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F2440-8D3C-4E4A-80DF-A1FB5967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8AD8F-5195-44AF-A393-344C0EC9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ABA2DA-068F-44BE-90F2-4C6B11F1A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DEA7-1F9E-4AA1-90EA-1D76B3C3F2D2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A437D5-0891-496C-9C31-3ED8637DB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00703-CDCB-4A5B-B02C-699E0BBD6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7A86-4FFB-49F6-A94A-93AA71D49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652DE-6E47-41B9-8F0B-910556991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7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Синтез микропрограммного управляющего автомата</a:t>
            </a:r>
          </a:p>
        </p:txBody>
      </p:sp>
    </p:spTree>
    <p:extLst>
      <p:ext uri="{BB962C8B-B14F-4D97-AF65-F5344CB8AC3E}">
        <p14:creationId xmlns:p14="http://schemas.microsoft.com/office/powerpoint/2010/main" val="66182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8C61EB-1A36-4E82-8329-ED6B6706B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94" y="94376"/>
            <a:ext cx="9490139" cy="66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154F5E-BDFF-4A93-B9B9-BA86CC749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45" y="201762"/>
            <a:ext cx="5806042" cy="65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7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C92ACD-FB72-4FA9-AC68-AE8B49446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37" y="595948"/>
            <a:ext cx="8909325" cy="60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DFD68D-FB69-4445-84B0-705861FE0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12" y="201022"/>
            <a:ext cx="6741402" cy="66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43218-63FF-4EC1-9B0D-5DD733DF9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93022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Широкоэкранный</PresentationFormat>
  <Paragraphs>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Синтез микропрограммного управляющего автомата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микропрограммного управляющего автомата</dc:title>
  <dc:creator>Илья</dc:creator>
  <cp:lastModifiedBy>Илья</cp:lastModifiedBy>
  <cp:revision>1</cp:revision>
  <dcterms:created xsi:type="dcterms:W3CDTF">2022-04-27T15:57:19Z</dcterms:created>
  <dcterms:modified xsi:type="dcterms:W3CDTF">2022-04-27T16:11:50Z</dcterms:modified>
</cp:coreProperties>
</file>