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67" r:id="rId3"/>
    <p:sldId id="257" r:id="rId4"/>
    <p:sldId id="258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5E8B9CC-3230-415E-AB9E-ACC9425D53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DAAA32-9EBA-46F6-AC3D-1E2C2AD2CA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4D330-6279-435E-A433-42916439D17C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079007-17D8-4A9D-8FD5-D477532BA2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B8870F-18CE-4436-BF98-521EC48736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16194-F71D-4B08-9272-9750CE2B3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692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2DCB1-FFB4-4A1F-AE1D-F11B9B50A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758F7B-317F-49F6-BB12-C4F059CB8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A62E5D-8E87-4E51-9167-12EF0C2B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D49-0961-4098-BF4D-F724E1A2D69F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89065C-8BC5-4BB4-901C-96752EFA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6F211C-F011-4A83-B379-F46415CF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8E10-6314-4B30-ABC3-F328D3A0B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56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D8118-11BC-419C-9DA8-17F9DB7E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412E39-13A0-4DA4-B0B5-7FBD5CF6A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97246-FD4D-4B5E-8278-8B4A99F5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D49-0961-4098-BF4D-F724E1A2D69F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E2F61C-97A3-4B8A-B559-DB83C735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D8A169-3321-4FB0-BE8B-80CE85DE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8E10-6314-4B30-ABC3-F328D3A0B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82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AC119F-F3CE-4EA1-81D8-A5038B197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A36964-CABE-4B55-B4CE-79D0B3BAC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3194CB-48F4-4455-AE11-273E4BDF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D49-0961-4098-BF4D-F724E1A2D69F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BD2B2C-38E3-4693-A78F-A6DF780D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5BAB93-BDBD-4756-8D6C-BD625AA1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8E10-6314-4B30-ABC3-F328D3A0B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16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B2D8C-182E-4FF7-8442-A3F36BFA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BC6B0-6339-46CD-B16B-3D84C078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C1D578-E165-45FE-93AC-E899D0BC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D49-0961-4098-BF4D-F724E1A2D69F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52497E-D839-4794-8A3E-DF634639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9E5F40-F857-4EC0-8355-689A2B34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8E10-6314-4B30-ABC3-F328D3A0B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72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EA984-B674-4E7A-B63D-402715AD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84523E-8C4E-48BD-ACF5-EF261E497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81D360-3304-46D8-A60F-585BAF9F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D49-0961-4098-BF4D-F724E1A2D69F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F0C89D-44FE-4429-AA3B-68DBE5AD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4E8518-2582-4345-A726-70953A58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8E10-6314-4B30-ABC3-F328D3A0B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79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6602F0-20B8-4AA3-AD77-C95EFD30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F05122-45BB-42E2-A0E9-A1CEBB26C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335ED8-8717-4B32-8EDF-A864AE95E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954E1C-0018-4A59-92A6-F976BD99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D49-0961-4098-BF4D-F724E1A2D69F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634D6F-51F5-4727-9997-183B2D75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7FA4EC-EE67-415C-BA89-582264A7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8E10-6314-4B30-ABC3-F328D3A0B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35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F09B1-F265-47AE-8887-46546CC4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E1CC4D-3CBC-4197-8556-626DE0171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7DA41F-9ACA-49E5-8A0A-0E2CCFE00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8A1A0A-C1A5-471D-8813-2D4D77EB0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99CDC2E-B55A-436F-A802-E19C2C55E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3F5CD29-DB70-49E5-A1AB-B4F5EDAC2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D49-0961-4098-BF4D-F724E1A2D69F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516FA7A-8B4D-4EE0-AD17-2EF43D6C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29A4070-31B8-4AB7-B435-02B8F753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8E10-6314-4B30-ABC3-F328D3A0B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28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EE15A-003D-4B63-ACF8-EDB25136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2BE44E-1E01-42FA-95B0-14514EBA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D49-0961-4098-BF4D-F724E1A2D69F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D39A26-2259-46FF-AC54-1B3CD10D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67F9BB-5934-475F-999F-383DDDF4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8E10-6314-4B30-ABC3-F328D3A0B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79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D4FECAD-13B7-4C7A-94A3-C733B2BC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D49-0961-4098-BF4D-F724E1A2D69F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0690CE5-FEC8-4B7C-94D1-5257C542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6D338A-DD8A-4B94-9720-FE5AC756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8E10-6314-4B30-ABC3-F328D3A0B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92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2E687-4020-4371-A79F-A0D04D37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1D8866-4EDF-4EA9-BD62-0F6AF5CC9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533AD5-BB41-4F1D-A370-B85D7BCB9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9F8B4B-218A-4D9B-A30B-A25DAE46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D49-0961-4098-BF4D-F724E1A2D69F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E22C55-F06F-42E2-9D3D-4908E679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855CFD-C43D-4A14-8C6E-00A93FFC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8E10-6314-4B30-ABC3-F328D3A0B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05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3E000-6BEE-459E-8998-F92C156E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3BE9C9-CB0F-4EFD-B474-E63B1E7C3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AF148E-4BEE-47F8-82F5-36A59E0AF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8FD6F1-1521-4181-8A66-B4F0C7E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D49-0961-4098-BF4D-F724E1A2D69F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9A255A-9D0B-4FAE-AF86-EC94925E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B66601-37F9-4454-BDCD-7D8F0624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8E10-6314-4B30-ABC3-F328D3A0B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82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85000" t="8000" r="8000" b="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A1D24-8A05-4B8D-982B-932DEC1E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1AE9E6-2EFE-4CF8-BA1C-F154678CB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B39436-7A63-4535-A4C8-8E929D71A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51D49-0961-4098-BF4D-F724E1A2D69F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4FB03C-EC2A-482E-ADA6-D20201497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5C1634-03AA-47BE-91D3-D9B848AAA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28E10-6314-4B30-ABC3-F328D3A0B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94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37D95-AD33-42FC-9328-28F15D29F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1205" y="-70759"/>
            <a:ext cx="9609590" cy="1655762"/>
          </a:xfrm>
        </p:spPr>
        <p:txBody>
          <a:bodyPr>
            <a:normAutofit/>
          </a:bodyPr>
          <a:lstStyle/>
          <a:p>
            <a:r>
              <a:rPr lang="ru-RU" sz="4000" dirty="0"/>
              <a:t>ВЫПУСКНАЯ КВАЛИФИКАЦИОННАЯ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4F203F-643D-48AF-AC9A-CF1A54B58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827881"/>
          </a:xfrm>
        </p:spPr>
        <p:txBody>
          <a:bodyPr>
            <a:normAutofit/>
          </a:bodyPr>
          <a:lstStyle/>
          <a:p>
            <a:r>
              <a:rPr lang="ru-RU" sz="3200" dirty="0"/>
              <a:t>Разработка конструктора Telegram-ботов. Часть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FEB4EB-D81E-40B8-B65D-09A0B867C665}"/>
              </a:ext>
            </a:extLst>
          </p:cNvPr>
          <p:cNvSpPr txBox="1"/>
          <p:nvPr/>
        </p:nvSpPr>
        <p:spPr>
          <a:xfrm>
            <a:off x="4088934" y="5461233"/>
            <a:ext cx="6811861" cy="1018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Студент: Крючков Илья Сергеевич, группа ИВТб-41</a:t>
            </a:r>
          </a:p>
          <a:p>
            <a:r>
              <a:rPr lang="ru-RU" dirty="0"/>
              <a:t>кафедра электронных вычислительных машин</a:t>
            </a:r>
          </a:p>
          <a:p>
            <a:pPr>
              <a:lnSpc>
                <a:spcPct val="150000"/>
              </a:lnSpc>
            </a:pPr>
            <a:r>
              <a:rPr lang="ru-RU" dirty="0"/>
              <a:t>Руководитель: к.т.н., доцент, зав. кафедрой ЭВМ </a:t>
            </a:r>
            <a:r>
              <a:rPr lang="ru-RU" dirty="0" err="1"/>
              <a:t>Долженкова</a:t>
            </a:r>
            <a:r>
              <a:rPr lang="ru-RU" dirty="0"/>
              <a:t> М. Л.</a:t>
            </a:r>
          </a:p>
        </p:txBody>
      </p:sp>
    </p:spTree>
    <p:extLst>
      <p:ext uri="{BB962C8B-B14F-4D97-AF65-F5344CB8AC3E}">
        <p14:creationId xmlns:p14="http://schemas.microsoft.com/office/powerpoint/2010/main" val="2603951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4E51A-5392-4294-B026-72F8D106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Семантический анализ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227EB46-27FC-405A-9043-44B3B6DDB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472" y="1433719"/>
            <a:ext cx="5485317" cy="5059156"/>
          </a:xfrm>
        </p:spPr>
      </p:pic>
    </p:spTree>
    <p:extLst>
      <p:ext uri="{BB962C8B-B14F-4D97-AF65-F5344CB8AC3E}">
        <p14:creationId xmlns:p14="http://schemas.microsoft.com/office/powerpoint/2010/main" val="2480188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ADC79B-DC30-44A4-8083-C850ABFB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реализация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B240983-9115-4AC9-880B-36E2A3708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271" y="1690688"/>
            <a:ext cx="6354106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2E8202-C918-4E64-88D3-413970DFF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23" y="1715589"/>
            <a:ext cx="1952625" cy="7334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21271BC-DDB3-461B-A470-7EB1439145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82" y="3420723"/>
            <a:ext cx="4762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5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BCE31-D1D8-45E1-88EC-5A391FA0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C3D924-A201-412E-BEFD-7AE97A801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Результат: разработанный предметно-ориентированный язык и модуль интерпретации для него, расширяющий функциональные возможности визуального конструктора Telegram ботов</a:t>
            </a:r>
          </a:p>
        </p:txBody>
      </p:sp>
    </p:spTree>
    <p:extLst>
      <p:ext uri="{BB962C8B-B14F-4D97-AF65-F5344CB8AC3E}">
        <p14:creationId xmlns:p14="http://schemas.microsoft.com/office/powerpoint/2010/main" val="247955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92F32-C58A-456E-B382-2E8685DA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C92D5B-7B6B-47B0-A0E6-456145791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3371"/>
            <a:ext cx="11162211" cy="525997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x 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y = -1000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c = 10 + (x - y) /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m = 5 %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if (m == 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c = c + 10000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c = -c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a = ["hello", "world"]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/>
              <a:t>helloWorld</a:t>
            </a:r>
            <a:r>
              <a:rPr lang="en-US" sz="1200" dirty="0"/>
              <a:t> = a[0] + last(a)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f = </a:t>
            </a:r>
            <a:r>
              <a:rPr lang="en-US" sz="1200" dirty="0" err="1"/>
              <a:t>fn</a:t>
            </a:r>
            <a:r>
              <a:rPr lang="en-US" sz="1200" dirty="0"/>
              <a:t>(p, q)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return p == q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/>
              <a:t>hashMap</a:t>
            </a:r>
            <a:r>
              <a:rPr lang="en-US" sz="1200" dirty="0"/>
              <a:t> =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"v1": 1,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"v2": </a:t>
            </a:r>
            <a:r>
              <a:rPr lang="en-US" sz="1200" dirty="0" err="1"/>
              <a:t>helloWorld</a:t>
            </a:r>
            <a:r>
              <a:rPr lang="en-US" sz="12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"v3":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if (</a:t>
            </a:r>
            <a:r>
              <a:rPr lang="en-US" sz="1200" dirty="0" err="1"/>
              <a:t>hashMap</a:t>
            </a:r>
            <a:r>
              <a:rPr lang="en-US" sz="1200" dirty="0"/>
              <a:t>["v3"] == f(1, 1))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q = 44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q = -1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274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B010E-9866-42B8-8A94-2A9A1543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CA67829-19B5-433D-9533-B1B1AA0F0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63" y="2776408"/>
            <a:ext cx="7114429" cy="308533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1BFAB8-C250-4B72-904A-DF1F2699D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41" y="996253"/>
            <a:ext cx="3091314" cy="269394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93F487B-B035-4A7C-A3CF-41A9B4048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40" y="1319345"/>
            <a:ext cx="2662674" cy="526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3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E151C-AB71-4353-8555-6153A014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73E931-C8E7-4D46-BD72-88528DA5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расширение функциональных возможностей визуального конструктора Telegram ботов за счет создания предметно-ориентированного языка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72724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3694A0E-629B-4C89-BA1D-C784D27A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языку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3D736A8-539A-446D-9A07-A5089B26C5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Типы данных: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строки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числа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булевы значения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массив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хэш-карта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05D647-6DCD-46F3-AB20-85F8589934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Возможные операции: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стандартный набор арифметических операций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логические операции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операции сравнения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управляющие операции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вызов функций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268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AD29FB4-4453-4789-B7F7-749CB64E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этапы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E9C517-4AB4-483D-90D8-58BA7A0CB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Описание грамматики (РБНФ)</a:t>
            </a:r>
          </a:p>
          <a:p>
            <a:r>
              <a:rPr lang="ru-RU" dirty="0"/>
              <a:t>Разработка алгоритмов функционирования</a:t>
            </a:r>
          </a:p>
          <a:p>
            <a:r>
              <a:rPr lang="ru-RU" dirty="0"/>
              <a:t>Программная 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62265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0F65D-7178-46D5-B5C2-B524820B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Грамматика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D5BA304-D090-4495-A045-C2A35721B1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nl-NL" i="1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nl-NL" i="1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nl-NL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V</a:t>
                </a:r>
                <a:r>
                  <a:rPr lang="ru-RU" baseline="-25000" dirty="0"/>
                  <a:t>T</a:t>
                </a:r>
                <a:r>
                  <a:rPr lang="ru-RU" dirty="0"/>
                  <a:t> – множество терминальных символов грамматики</a:t>
                </a:r>
              </a:p>
              <a:p>
                <a:pPr marL="0" indent="0">
                  <a:buNone/>
                </a:pPr>
                <a:r>
                  <a:rPr lang="ru-RU" dirty="0"/>
                  <a:t>V</a:t>
                </a:r>
                <a:r>
                  <a:rPr lang="ru-RU" baseline="-25000" dirty="0"/>
                  <a:t>N</a:t>
                </a:r>
                <a:r>
                  <a:rPr lang="ru-RU" dirty="0"/>
                  <a:t> – конечное множество нетерминальных символов</a:t>
                </a:r>
              </a:p>
              <a:p>
                <a:pPr marL="0" indent="0">
                  <a:buNone/>
                </a:pPr>
                <a:r>
                  <a:rPr lang="ru-RU" dirty="0"/>
                  <a:t>P – множество правил вывода грамматики</a:t>
                </a:r>
              </a:p>
              <a:p>
                <a:pPr marL="0" indent="0">
                  <a:buNone/>
                </a:pPr>
                <a:r>
                  <a:rPr lang="ru-RU" dirty="0"/>
                  <a:t>S – начальный символ грамматики, S ∈ V</a:t>
                </a:r>
                <a:r>
                  <a:rPr lang="ru-RU" baseline="-25000" dirty="0"/>
                  <a:t>N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D5BA304-D090-4495-A045-C2A35721B1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75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42040-6331-44C9-B620-F2E6F3B5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интерпретатора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9A0BF3C-DDC4-4288-9414-2378BAB13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7421"/>
            <a:ext cx="10515600" cy="2459469"/>
          </a:xfrm>
        </p:spPr>
      </p:pic>
    </p:spTree>
    <p:extLst>
      <p:ext uri="{BB962C8B-B14F-4D97-AF65-F5344CB8AC3E}">
        <p14:creationId xmlns:p14="http://schemas.microsoft.com/office/powerpoint/2010/main" val="711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0EF76-8255-4279-991C-A457EF17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Лексический анализ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2DAF86-C83F-467A-9ECF-C53C14959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568" y="1690687"/>
            <a:ext cx="5899898" cy="201916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2E7237-2734-478B-961D-0B0AC5D20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49" y="4324483"/>
            <a:ext cx="6907902" cy="168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0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757D3-3686-4FBC-922A-8BBF387F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Синтаксический анализ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51FA44E-EF56-4018-AC74-721F5126C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180" y="1755957"/>
            <a:ext cx="4893560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CF6C12-26C9-4F53-91F4-CC766C904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60" y="2377293"/>
            <a:ext cx="6008914" cy="314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301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296</Words>
  <Application>Microsoft Office PowerPoint</Application>
  <PresentationFormat>Широкоэкранный</PresentationFormat>
  <Paragraphs>68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Тема Office</vt:lpstr>
      <vt:lpstr>ВЫПУСКНАЯ КВАЛИФИКАЦИОННАЯ РАБОТА</vt:lpstr>
      <vt:lpstr>Пример</vt:lpstr>
      <vt:lpstr>Цель проекта</vt:lpstr>
      <vt:lpstr>Требования к языку</vt:lpstr>
      <vt:lpstr>Основные этапы</vt:lpstr>
      <vt:lpstr>Грамматика</vt:lpstr>
      <vt:lpstr>Структура интерпретатора</vt:lpstr>
      <vt:lpstr>Лексический анализ</vt:lpstr>
      <vt:lpstr>Синтаксический анализ</vt:lpstr>
      <vt:lpstr>Семантический анализ</vt:lpstr>
      <vt:lpstr>Программная реализация</vt:lpstr>
      <vt:lpstr>Результат работы</vt:lpstr>
      <vt:lpstr>Пример кода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10</cp:revision>
  <dcterms:created xsi:type="dcterms:W3CDTF">2024-07-02T05:40:49Z</dcterms:created>
  <dcterms:modified xsi:type="dcterms:W3CDTF">2024-07-08T18:48:24Z</dcterms:modified>
</cp:coreProperties>
</file>