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1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3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47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20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3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9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05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768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3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1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00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3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37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3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2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7006B0-0EEF-44DE-A63C-9884F7857BA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322664A-10EF-4FA0-8EF0-F566BC43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5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583D-6403-0B68-9D1E-B57D24F33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9600" b="1" dirty="0">
                <a:latin typeface="Arial Black" panose="020B0A04020102020204" pitchFamily="34" charset="0"/>
              </a:rPr>
              <a:t>Shopping Cart App</a:t>
            </a:r>
          </a:p>
        </p:txBody>
      </p:sp>
    </p:spTree>
    <p:extLst>
      <p:ext uri="{BB962C8B-B14F-4D97-AF65-F5344CB8AC3E}">
        <p14:creationId xmlns:p14="http://schemas.microsoft.com/office/powerpoint/2010/main" val="91068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222A-3F81-4973-B642-906543F9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A3BF-DB26-DD7F-EE5F-F829015F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Developing Shopping Cart App to learn End to end functioning of adding items into cart in </a:t>
            </a:r>
            <a:r>
              <a:rPr lang="en-IN" sz="3200" dirty="0" err="1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, this will help in building E-commerce Web-App</a:t>
            </a:r>
          </a:p>
        </p:txBody>
      </p:sp>
    </p:spTree>
    <p:extLst>
      <p:ext uri="{BB962C8B-B14F-4D97-AF65-F5344CB8AC3E}">
        <p14:creationId xmlns:p14="http://schemas.microsoft.com/office/powerpoint/2010/main" val="69562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69FF-4BED-8879-14A7-3A77B6DF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714915-045C-DABD-3B34-08F577486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88" y="2603500"/>
            <a:ext cx="7172299" cy="3821246"/>
          </a:xfrm>
        </p:spPr>
      </p:pic>
    </p:spTree>
    <p:extLst>
      <p:ext uri="{BB962C8B-B14F-4D97-AF65-F5344CB8AC3E}">
        <p14:creationId xmlns:p14="http://schemas.microsoft.com/office/powerpoint/2010/main" val="43098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42A8-5A19-5C85-16D9-0AE1EBD3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9793-F48F-FDA6-5DC4-367593C7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</a:t>
            </a:r>
            <a:r>
              <a:rPr lang="en-IN" dirty="0" err="1"/>
              <a:t>useContext</a:t>
            </a:r>
            <a:r>
              <a:rPr lang="en-IN" dirty="0"/>
              <a:t> hook to manage State Globally.</a:t>
            </a:r>
          </a:p>
          <a:p>
            <a:r>
              <a:rPr lang="en-IN" dirty="0"/>
              <a:t>Used TypeScript to handle Errors.</a:t>
            </a:r>
          </a:p>
          <a:p>
            <a:r>
              <a:rPr lang="en-IN" dirty="0"/>
              <a:t>Used </a:t>
            </a:r>
            <a:r>
              <a:rPr lang="en-IN" dirty="0" err="1"/>
              <a:t>useLocalStorage</a:t>
            </a:r>
            <a:r>
              <a:rPr lang="en-IN" dirty="0"/>
              <a:t> Hook to store data into local storage of the particular System</a:t>
            </a:r>
            <a:endParaRPr lang="en-IN" dirty="0">
              <a:solidFill>
                <a:schemeClr val="tx1"/>
              </a:solidFill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58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3F96-0F0F-61E9-167B-B3A78408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4DC2A0-7D39-C3A2-BAFC-53E8770951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51" y="3545541"/>
            <a:ext cx="3363547" cy="292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164211-7E6E-3FD8-34D9-019C481334F6}"/>
              </a:ext>
            </a:extLst>
          </p:cNvPr>
          <p:cNvSpPr txBox="1"/>
          <p:nvPr/>
        </p:nvSpPr>
        <p:spPr>
          <a:xfrm>
            <a:off x="1154953" y="2812740"/>
            <a:ext cx="544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Black" panose="020B0A04020102020204" pitchFamily="34" charset="0"/>
              </a:rPr>
              <a:t>Html, JavaScript, Reactjs, TypeScript</a:t>
            </a:r>
          </a:p>
        </p:txBody>
      </p:sp>
    </p:spTree>
    <p:extLst>
      <p:ext uri="{BB962C8B-B14F-4D97-AF65-F5344CB8AC3E}">
        <p14:creationId xmlns:p14="http://schemas.microsoft.com/office/powerpoint/2010/main" val="1921218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68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Century Gothic</vt:lpstr>
      <vt:lpstr>Consolas</vt:lpstr>
      <vt:lpstr>Wingdings 3</vt:lpstr>
      <vt:lpstr>Ion Boardroom</vt:lpstr>
      <vt:lpstr>Shopping Cart App</vt:lpstr>
      <vt:lpstr>Objective</vt:lpstr>
      <vt:lpstr>Architecture</vt:lpstr>
      <vt:lpstr>Data Source</vt:lpstr>
      <vt:lpstr>Technology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</dc:title>
  <dc:creator>rohtashtalancompany@gmail.com</dc:creator>
  <cp:lastModifiedBy>Kumar Sarvesh</cp:lastModifiedBy>
  <cp:revision>2</cp:revision>
  <dcterms:created xsi:type="dcterms:W3CDTF">2022-12-16T03:22:12Z</dcterms:created>
  <dcterms:modified xsi:type="dcterms:W3CDTF">2023-04-17T17:57:47Z</dcterms:modified>
</cp:coreProperties>
</file>