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9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0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2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1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5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4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7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A8A4-D0AC-4413-925C-8AFC74EFE02B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CA58-4D98-4CCD-9D1D-B1411AD7B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smtClean="0"/>
              <a:t> 1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Index.html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./schedule/schedule.html, ./bear/{index.html, bear.html}</a:t>
            </a:r>
            <a:r>
              <a:rPr lang="ko-KR" altLang="en-US" dirty="0" smtClean="0"/>
              <a:t>로 구성된 사이트를 </a:t>
            </a:r>
            <a:r>
              <a:rPr lang="ko-KR" altLang="en-US" dirty="0" err="1" smtClean="0"/>
              <a:t>구축하시오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/Index.html, schedule.html, </a:t>
            </a:r>
            <a:r>
              <a:rPr lang="en-US" altLang="ko-KR" dirty="0"/>
              <a:t> </a:t>
            </a:r>
            <a:r>
              <a:rPr lang="en-US" altLang="ko-KR" dirty="0" smtClean="0"/>
              <a:t>bear/index.html , bear/bear.html </a:t>
            </a:r>
            <a:r>
              <a:rPr lang="ko-KR" altLang="en-US" dirty="0" smtClean="0"/>
              <a:t>간에 링크를 구성할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위로</a:t>
            </a:r>
            <a:r>
              <a:rPr lang="en-US" altLang="ko-KR" dirty="0" smtClean="0"/>
              <a:t>: /index.html</a:t>
            </a:r>
          </a:p>
          <a:p>
            <a:pPr lvl="1"/>
            <a:r>
              <a:rPr lang="ko-KR" altLang="en-US" dirty="0" err="1" smtClean="0"/>
              <a:t>스케쥴</a:t>
            </a:r>
            <a:r>
              <a:rPr lang="en-US" altLang="ko-KR" dirty="0" smtClean="0"/>
              <a:t>: schedule.html</a:t>
            </a:r>
          </a:p>
          <a:p>
            <a:pPr lvl="1"/>
            <a:r>
              <a:rPr lang="ko-KR" altLang="en-US" dirty="0" smtClean="0"/>
              <a:t>곰</a:t>
            </a:r>
            <a:r>
              <a:rPr lang="en-US" altLang="ko-KR" dirty="0" smtClean="0"/>
              <a:t>: bear/index.html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0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문서를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535" y="2643182"/>
            <a:ext cx="88880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38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곰에 대한 홈페이지를 만든다고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두 페이지 </a:t>
            </a:r>
            <a:r>
              <a:rPr lang="en-US" altLang="ko-KR" dirty="0" smtClean="0"/>
              <a:t>(index.html, bear.html)</a:t>
            </a:r>
            <a:r>
              <a:rPr lang="ko-KR" altLang="en-US" dirty="0" smtClean="0"/>
              <a:t>로 구성된다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index.html</a:t>
            </a:r>
          </a:p>
          <a:p>
            <a:pPr lvl="2"/>
            <a:r>
              <a:rPr lang="ko-KR" altLang="en-US" dirty="0" smtClean="0"/>
              <a:t>페이지가 로딩되면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곰에 대한 그림이 화면에 보인다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배경 음악으로는 주어진 </a:t>
            </a:r>
            <a:r>
              <a:rPr lang="en-US" altLang="ko-KR" dirty="0" smtClean="0"/>
              <a:t>mp3 </a:t>
            </a:r>
            <a:r>
              <a:rPr lang="ko-KR" altLang="en-US" dirty="0" smtClean="0"/>
              <a:t>파일을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무한 반복하도록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곰의 그림들 중 임의의 그림을 누르면 곰에 대한 동영상 페이지 </a:t>
            </a:r>
            <a:r>
              <a:rPr lang="en-US" altLang="ko-KR" dirty="0" smtClean="0"/>
              <a:t>(bear.html)</a:t>
            </a:r>
            <a:r>
              <a:rPr lang="ko-KR" altLang="en-US" dirty="0" smtClean="0"/>
              <a:t>이 열린다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그림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개는 높이가 동일하도록 크기를 조절한다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타이틀을 비롯하여 기본적인 페이지 구성을 하도록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bear.html</a:t>
            </a:r>
          </a:p>
          <a:p>
            <a:pPr lvl="2"/>
            <a:r>
              <a:rPr lang="ko-KR" altLang="en-US" dirty="0" smtClean="0"/>
              <a:t>주어진 동영상 파일이 메타데이터만 로딩된 상태로 존재하도록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재생 버튼을 누르면 그때 다운받아 재생되도록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관련 파일들은 오픈채팅방을 참조한다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150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실습 1</vt:lpstr>
      <vt:lpstr>실습</vt:lpstr>
      <vt:lpstr>실습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4</cp:revision>
  <dcterms:created xsi:type="dcterms:W3CDTF">2019-12-23T03:46:24Z</dcterms:created>
  <dcterms:modified xsi:type="dcterms:W3CDTF">2019-12-23T06:19:59Z</dcterms:modified>
</cp:coreProperties>
</file>