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7" r:id="rId3"/>
    <p:sldId id="258" r:id="rId4"/>
    <p:sldId id="266" r:id="rId5"/>
    <p:sldId id="259" r:id="rId6"/>
    <p:sldId id="260" r:id="rId7"/>
    <p:sldId id="263" r:id="rId8"/>
    <p:sldId id="272" r:id="rId9"/>
    <p:sldId id="270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92F3-0F8C-45E1-B69D-C1D0B7AB6ABF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5C4D-1D07-4066-9398-B405BBF4C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38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92F3-0F8C-45E1-B69D-C1D0B7AB6ABF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5C4D-1D07-4066-9398-B405BBF4C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52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92F3-0F8C-45E1-B69D-C1D0B7AB6ABF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5C4D-1D07-4066-9398-B405BBF4C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978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92F3-0F8C-45E1-B69D-C1D0B7AB6ABF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5C4D-1D07-4066-9398-B405BBF4C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981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92F3-0F8C-45E1-B69D-C1D0B7AB6ABF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5C4D-1D07-4066-9398-B405BBF4C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827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92F3-0F8C-45E1-B69D-C1D0B7AB6ABF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5C4D-1D07-4066-9398-B405BBF4C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637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92F3-0F8C-45E1-B69D-C1D0B7AB6ABF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5C4D-1D07-4066-9398-B405BBF4C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548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92F3-0F8C-45E1-B69D-C1D0B7AB6ABF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5C4D-1D07-4066-9398-B405BBF4C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52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92F3-0F8C-45E1-B69D-C1D0B7AB6ABF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5C4D-1D07-4066-9398-B405BBF4C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26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92F3-0F8C-45E1-B69D-C1D0B7AB6ABF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57F5C4D-1D07-4066-9398-B405BBF4C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36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92F3-0F8C-45E1-B69D-C1D0B7AB6ABF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5C4D-1D07-4066-9398-B405BBF4C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4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92F3-0F8C-45E1-B69D-C1D0B7AB6ABF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5C4D-1D07-4066-9398-B405BBF4C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66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92F3-0F8C-45E1-B69D-C1D0B7AB6ABF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5C4D-1D07-4066-9398-B405BBF4C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23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92F3-0F8C-45E1-B69D-C1D0B7AB6ABF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5C4D-1D07-4066-9398-B405BBF4C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52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92F3-0F8C-45E1-B69D-C1D0B7AB6ABF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5C4D-1D07-4066-9398-B405BBF4C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87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92F3-0F8C-45E1-B69D-C1D0B7AB6ABF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5C4D-1D07-4066-9398-B405BBF4C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00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92F3-0F8C-45E1-B69D-C1D0B7AB6ABF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5C4D-1D07-4066-9398-B405BBF4C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60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1F92F3-0F8C-45E1-B69D-C1D0B7AB6ABF}" type="datetimeFigureOut">
              <a:rPr lang="en-IN" smtClean="0"/>
              <a:t>29-06-2018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7F5C4D-1D07-4066-9398-B405BBF4C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94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260" y="1215456"/>
            <a:ext cx="9144000" cy="122541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b="1" dirty="0"/>
              <a:t>Project Simulation</a:t>
            </a:r>
            <a:br>
              <a:rPr lang="en-US" b="1" dirty="0"/>
            </a:br>
            <a:r>
              <a:rPr lang="en-US" b="1" dirty="0"/>
              <a:t>(</a:t>
            </a:r>
            <a:r>
              <a:rPr lang="en-US" b="1" dirty="0" err="1"/>
              <a:t>SoftPAC</a:t>
            </a:r>
            <a:r>
              <a:rPr lang="en-US" b="1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583" y="3843130"/>
            <a:ext cx="11555685" cy="2867159"/>
          </a:xfrm>
        </p:spPr>
        <p:txBody>
          <a:bodyPr>
            <a:normAutofit/>
          </a:bodyPr>
          <a:lstStyle/>
          <a:p>
            <a:pPr algn="r"/>
            <a:r>
              <a:rPr lang="en-US" sz="1600" b="1" dirty="0" err="1"/>
              <a:t>Aakanksha</a:t>
            </a:r>
            <a:r>
              <a:rPr lang="en-US" sz="1600" b="1" dirty="0"/>
              <a:t> Panwar</a:t>
            </a:r>
          </a:p>
          <a:p>
            <a:pPr algn="r"/>
            <a:r>
              <a:rPr lang="en-US" sz="1600" b="1" dirty="0"/>
              <a:t>Harsh Jain</a:t>
            </a:r>
          </a:p>
          <a:p>
            <a:pPr algn="r"/>
            <a:r>
              <a:rPr lang="en-US" sz="1600" b="1" dirty="0"/>
              <a:t>Himanshi </a:t>
            </a:r>
            <a:r>
              <a:rPr lang="en-US" sz="1600" b="1" dirty="0" err="1"/>
              <a:t>Agho</a:t>
            </a:r>
            <a:r>
              <a:rPr lang="en-US" sz="1600" b="1" dirty="0"/>
              <a:t> </a:t>
            </a:r>
          </a:p>
          <a:p>
            <a:pPr algn="r"/>
            <a:r>
              <a:rPr lang="en-US" sz="1600" b="1" dirty="0"/>
              <a:t>Kumar </a:t>
            </a:r>
            <a:r>
              <a:rPr lang="en-US" sz="1600" b="1" dirty="0" err="1"/>
              <a:t>Shivam</a:t>
            </a:r>
            <a:endParaRPr lang="en-US" sz="1600" b="1" dirty="0"/>
          </a:p>
          <a:p>
            <a:pPr algn="r"/>
            <a:r>
              <a:rPr lang="en-US" sz="1600" b="1" dirty="0" err="1"/>
              <a:t>Nehal</a:t>
            </a:r>
            <a:r>
              <a:rPr lang="en-US" sz="1600" b="1" dirty="0"/>
              <a:t> Ahuja</a:t>
            </a:r>
          </a:p>
          <a:p>
            <a:pPr algn="r"/>
            <a:r>
              <a:rPr lang="en-US" sz="1600" b="1" dirty="0" err="1"/>
              <a:t>Rajat</a:t>
            </a:r>
            <a:r>
              <a:rPr lang="en-US" sz="1600" b="1" dirty="0"/>
              <a:t> </a:t>
            </a:r>
            <a:r>
              <a:rPr lang="en-US" sz="1600" b="1" dirty="0" err="1"/>
              <a:t>Pancholi</a:t>
            </a:r>
            <a:endParaRPr lang="en-US" sz="1600" b="1" dirty="0"/>
          </a:p>
          <a:p>
            <a:pPr algn="r"/>
            <a:r>
              <a:rPr lang="en-US" sz="1600" b="1" dirty="0"/>
              <a:t>Rajesh Bhardwaj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8826F-48D8-40CC-97F1-98AAB91E0F36}"/>
              </a:ext>
            </a:extLst>
          </p:cNvPr>
          <p:cNvSpPr txBox="1"/>
          <p:nvPr/>
        </p:nvSpPr>
        <p:spPr>
          <a:xfrm>
            <a:off x="478302" y="5570806"/>
            <a:ext cx="16308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By </a:t>
            </a:r>
          </a:p>
          <a:p>
            <a:r>
              <a:rPr lang="en-IN" sz="2000" b="1" dirty="0"/>
              <a:t>Group 1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TSL694</a:t>
            </a:r>
            <a:r>
              <a:rPr lang="en-IN" sz="2000" b="1" dirty="0"/>
              <a:t> Batch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BE860C-EF59-4A56-BF79-9636E2BB7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352" y="422466"/>
            <a:ext cx="1281383" cy="103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59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34576-8C2C-4953-BA54-CAD3075BC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533" y="302937"/>
            <a:ext cx="5398885" cy="162352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fixed deposit</a:t>
            </a:r>
          </a:p>
          <a:p>
            <a:pPr lvl="1"/>
            <a:r>
              <a:rPr lang="en-IN" dirty="0"/>
              <a:t>view age proof (of senior citizen)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1A895-DF86-4B58-9B88-61F45AF0E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7" t="37275" r="20915"/>
          <a:stretch/>
        </p:blipFill>
        <p:spPr>
          <a:xfrm>
            <a:off x="1422673" y="2265308"/>
            <a:ext cx="5125324" cy="30620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88D0F8-CB4B-46EB-9763-3882C0D643D8}"/>
              </a:ext>
            </a:extLst>
          </p:cNvPr>
          <p:cNvCxnSpPr>
            <a:cxnSpLocks/>
          </p:cNvCxnSpPr>
          <p:nvPr/>
        </p:nvCxnSpPr>
        <p:spPr>
          <a:xfrm flipH="1" flipV="1">
            <a:off x="5104942" y="3429000"/>
            <a:ext cx="275441" cy="367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E7C5430-7BA1-4105-A270-FFDC01B6E4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4" t="14710" r="20191" b="7720"/>
          <a:stretch/>
        </p:blipFill>
        <p:spPr>
          <a:xfrm>
            <a:off x="7018148" y="2265308"/>
            <a:ext cx="4883119" cy="31556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2208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CADD-7D89-45A7-8ED4-492A80BB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921" y="0"/>
            <a:ext cx="10018713" cy="1752599"/>
          </a:xfrm>
        </p:spPr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E3F0D-60C0-4CDB-81BB-104BD015B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408" y="2005818"/>
            <a:ext cx="10163738" cy="37853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1. Null pointer exception </a:t>
            </a:r>
          </a:p>
          <a:p>
            <a:pPr lvl="1"/>
            <a:r>
              <a:rPr lang="en-IN" dirty="0"/>
              <a:t>Debugger helps a lot</a:t>
            </a:r>
          </a:p>
          <a:p>
            <a:pPr lvl="1"/>
            <a:r>
              <a:rPr lang="en-IN" dirty="0"/>
              <a:t>Formatting the excel file</a:t>
            </a:r>
          </a:p>
          <a:p>
            <a:pPr lvl="1"/>
            <a:r>
              <a:rPr lang="en-IN" dirty="0"/>
              <a:t>Rows/cells deletions</a:t>
            </a:r>
          </a:p>
          <a:p>
            <a:pPr lvl="1"/>
            <a:r>
              <a:rPr lang="en-IN" dirty="0"/>
              <a:t>File requested by output stream should not be running anywhere else.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2. </a:t>
            </a:r>
            <a:r>
              <a:rPr lang="en-IN" dirty="0" err="1"/>
              <a:t>ChromeDriver</a:t>
            </a:r>
            <a:r>
              <a:rPr lang="en-IN" dirty="0"/>
              <a:t> exception</a:t>
            </a:r>
          </a:p>
          <a:p>
            <a:pPr lvl="1"/>
            <a:r>
              <a:rPr lang="en-IN" dirty="0"/>
              <a:t>Having an internet connection with decent speed</a:t>
            </a:r>
          </a:p>
          <a:p>
            <a:pPr lvl="1"/>
            <a:r>
              <a:rPr lang="en-IN" dirty="0"/>
              <a:t>Older versions of </a:t>
            </a:r>
            <a:r>
              <a:rPr lang="en-IN" dirty="0" err="1"/>
              <a:t>ChromeDriver</a:t>
            </a:r>
            <a:r>
              <a:rPr lang="en-IN" dirty="0"/>
              <a:t> does not support some methods of selenium.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5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3FBF-AECC-4518-974D-0B3A6576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247" y="2487751"/>
            <a:ext cx="4311519" cy="1549677"/>
          </a:xfrm>
        </p:spPr>
        <p:txBody>
          <a:bodyPr>
            <a:normAutofit/>
          </a:bodyPr>
          <a:lstStyle/>
          <a:p>
            <a:r>
              <a:rPr lang="en-IN" sz="6000" b="1" dirty="0"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2610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2598-C368-4B4D-9189-4395EC68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92881"/>
            <a:ext cx="10018713" cy="1752599"/>
          </a:xfrm>
        </p:spPr>
        <p:txBody>
          <a:bodyPr/>
          <a:lstStyle/>
          <a:p>
            <a:br>
              <a:rPr lang="en-IN" dirty="0"/>
            </a:br>
            <a:r>
              <a:rPr lang="en-IN" b="1" dirty="0"/>
              <a:t>Project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A35D-F5C0-47A1-9DB1-07FBCCDE0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712" y="1845480"/>
            <a:ext cx="7012575" cy="3778080"/>
          </a:xfrm>
        </p:spPr>
        <p:txBody>
          <a:bodyPr/>
          <a:lstStyle/>
          <a:p>
            <a:r>
              <a:rPr lang="en-US" dirty="0" err="1"/>
              <a:t>SoftPAC</a:t>
            </a:r>
            <a:r>
              <a:rPr lang="en-US" dirty="0"/>
              <a:t> – User friendly Banking Software</a:t>
            </a:r>
          </a:p>
          <a:p>
            <a:r>
              <a:rPr lang="en-US" dirty="0"/>
              <a:t>Banking functions specially designed for farmers.</a:t>
            </a:r>
          </a:p>
          <a:p>
            <a:r>
              <a:rPr lang="en-US" dirty="0"/>
              <a:t>Transactions according to RBI guidelines</a:t>
            </a:r>
          </a:p>
          <a:p>
            <a:r>
              <a:rPr lang="en-US" dirty="0"/>
              <a:t>Farmers pay no interest</a:t>
            </a:r>
          </a:p>
          <a:p>
            <a:r>
              <a:rPr lang="en-US" dirty="0"/>
              <a:t>User can change generic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45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4147-4541-4251-A8D3-3F6E96211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338" y="0"/>
            <a:ext cx="10018713" cy="1752599"/>
          </a:xfrm>
        </p:spPr>
        <p:txBody>
          <a:bodyPr/>
          <a:lstStyle/>
          <a:p>
            <a:br>
              <a:rPr lang="en-IN" dirty="0"/>
            </a:br>
            <a:r>
              <a:rPr lang="en-IN" b="1" dirty="0"/>
              <a:t>Project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3C7B9-3845-441C-AB44-FAC36595A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2439" y="1752599"/>
            <a:ext cx="10018713" cy="3124201"/>
          </a:xfrm>
        </p:spPr>
        <p:txBody>
          <a:bodyPr/>
          <a:lstStyle/>
          <a:p>
            <a:r>
              <a:rPr lang="en-IN" dirty="0"/>
              <a:t>To construct test scenarios followed by test cases.</a:t>
            </a:r>
          </a:p>
          <a:p>
            <a:r>
              <a:rPr lang="en-IN" dirty="0"/>
              <a:t>To construct a hybrid automation framework for </a:t>
            </a:r>
            <a:r>
              <a:rPr lang="en-IN" dirty="0" err="1"/>
              <a:t>SoftPac</a:t>
            </a:r>
            <a:r>
              <a:rPr lang="en-IN" dirty="0"/>
              <a:t>.</a:t>
            </a:r>
          </a:p>
          <a:p>
            <a:r>
              <a:rPr lang="en-IN" dirty="0"/>
              <a:t>To make the framework as flexible as possible.</a:t>
            </a:r>
          </a:p>
          <a:p>
            <a:r>
              <a:rPr lang="en-IN" dirty="0"/>
              <a:t>To integrate the test cases with the framework.</a:t>
            </a:r>
          </a:p>
        </p:txBody>
      </p:sp>
    </p:spTree>
    <p:extLst>
      <p:ext uri="{BB962C8B-B14F-4D97-AF65-F5344CB8AC3E}">
        <p14:creationId xmlns:p14="http://schemas.microsoft.com/office/powerpoint/2010/main" val="104931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05F4-0DB6-479C-8FBC-B9E4192B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718" y="0"/>
            <a:ext cx="10018713" cy="1752599"/>
          </a:xfrm>
        </p:spPr>
        <p:txBody>
          <a:bodyPr/>
          <a:lstStyle/>
          <a:p>
            <a:r>
              <a:rPr lang="en-IN" dirty="0"/>
              <a:t>Using Keyword Driven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48A53B-6152-4706-AD0B-61EA51AEF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" t="28398" r="19762" b="18046"/>
          <a:stretch/>
        </p:blipFill>
        <p:spPr>
          <a:xfrm>
            <a:off x="1690008" y="1752599"/>
            <a:ext cx="10018713" cy="41184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22AD9A-1C50-4BDD-9203-0FE57839456D}"/>
              </a:ext>
            </a:extLst>
          </p:cNvPr>
          <p:cNvCxnSpPr/>
          <p:nvPr/>
        </p:nvCxnSpPr>
        <p:spPr>
          <a:xfrm>
            <a:off x="9422295" y="3551583"/>
            <a:ext cx="0" cy="7023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10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260E-E166-4D6C-9BC9-62866848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730" y="1899"/>
            <a:ext cx="8091319" cy="1325563"/>
          </a:xfrm>
        </p:spPr>
        <p:txBody>
          <a:bodyPr/>
          <a:lstStyle/>
          <a:p>
            <a:r>
              <a:rPr lang="en-IN" dirty="0"/>
              <a:t>Using Hybrid 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06036-A25C-4860-A52D-B14470AC08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4" r="30192" b="8082"/>
          <a:stretch/>
        </p:blipFill>
        <p:spPr>
          <a:xfrm>
            <a:off x="2593730" y="1444488"/>
            <a:ext cx="8510954" cy="4825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B6DF7E-C8B9-499C-8202-0BA61B9FA6F9}"/>
              </a:ext>
            </a:extLst>
          </p:cNvPr>
          <p:cNvCxnSpPr>
            <a:cxnSpLocks/>
          </p:cNvCxnSpPr>
          <p:nvPr/>
        </p:nvCxnSpPr>
        <p:spPr>
          <a:xfrm flipH="1">
            <a:off x="7820012" y="1163137"/>
            <a:ext cx="839167" cy="6450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1BF1C0-0A9F-4D88-AC5F-7D6693665D5A}"/>
              </a:ext>
            </a:extLst>
          </p:cNvPr>
          <p:cNvCxnSpPr>
            <a:cxnSpLocks/>
          </p:cNvCxnSpPr>
          <p:nvPr/>
        </p:nvCxnSpPr>
        <p:spPr>
          <a:xfrm flipH="1">
            <a:off x="10220943" y="1177198"/>
            <a:ext cx="808382" cy="6361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E0D3101-DFD5-4B42-A96E-36B2F1B53DBE}"/>
              </a:ext>
            </a:extLst>
          </p:cNvPr>
          <p:cNvSpPr/>
          <p:nvPr/>
        </p:nvSpPr>
        <p:spPr>
          <a:xfrm>
            <a:off x="4476580" y="5938609"/>
            <a:ext cx="1052018" cy="37778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44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8BCD-A022-4C7C-BB76-CCF47956B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394" y="0"/>
            <a:ext cx="10018713" cy="1752599"/>
          </a:xfrm>
        </p:spPr>
        <p:txBody>
          <a:bodyPr/>
          <a:lstStyle/>
          <a:p>
            <a:r>
              <a:rPr lang="en-IN" dirty="0"/>
              <a:t>Data Sheet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F88FD8-B857-4B63-B031-3B7DB3720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14" r="46260" b="63152"/>
          <a:stretch/>
        </p:blipFill>
        <p:spPr>
          <a:xfrm>
            <a:off x="1450629" y="2345787"/>
            <a:ext cx="10277478" cy="2166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E5D777-BDBE-436B-8CBB-93141C652E74}"/>
              </a:ext>
            </a:extLst>
          </p:cNvPr>
          <p:cNvCxnSpPr/>
          <p:nvPr/>
        </p:nvCxnSpPr>
        <p:spPr>
          <a:xfrm>
            <a:off x="2400886" y="1290824"/>
            <a:ext cx="0" cy="12457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4ABF0A-5A05-401F-AACC-66841EB3A26C}"/>
              </a:ext>
            </a:extLst>
          </p:cNvPr>
          <p:cNvSpPr/>
          <p:nvPr/>
        </p:nvSpPr>
        <p:spPr>
          <a:xfrm>
            <a:off x="1819422" y="2624804"/>
            <a:ext cx="1153550" cy="199761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20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0C6C-53F7-45EC-BFFF-BD8711C3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867" y="0"/>
            <a:ext cx="4178627" cy="1325563"/>
          </a:xfrm>
        </p:spPr>
        <p:txBody>
          <a:bodyPr/>
          <a:lstStyle/>
          <a:p>
            <a:br>
              <a:rPr lang="en-IN" dirty="0"/>
            </a:br>
            <a:r>
              <a:rPr lang="en-IN" b="1" dirty="0"/>
              <a:t>Test 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473447-7881-4D52-9F10-81DEE4681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00" t="18121" r="600" b="42044"/>
          <a:stretch/>
        </p:blipFill>
        <p:spPr>
          <a:xfrm>
            <a:off x="1619232" y="1973963"/>
            <a:ext cx="10082438" cy="29215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EFA64A4-6DAD-4E72-A488-B414B5E22F4D}"/>
              </a:ext>
            </a:extLst>
          </p:cNvPr>
          <p:cNvSpPr/>
          <p:nvPr/>
        </p:nvSpPr>
        <p:spPr>
          <a:xfrm>
            <a:off x="9124117" y="4685670"/>
            <a:ext cx="1031333" cy="2872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137DF7-409D-4E4A-BB34-7B0D971BCE80}"/>
              </a:ext>
            </a:extLst>
          </p:cNvPr>
          <p:cNvCxnSpPr>
            <a:cxnSpLocks/>
          </p:cNvCxnSpPr>
          <p:nvPr/>
        </p:nvCxnSpPr>
        <p:spPr>
          <a:xfrm flipH="1" flipV="1">
            <a:off x="10098156" y="2506487"/>
            <a:ext cx="715809" cy="316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9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F5EC-CE3B-44D6-8AF0-CA163558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769" y="1881377"/>
            <a:ext cx="3190461" cy="1325563"/>
          </a:xfrm>
        </p:spPr>
        <p:txBody>
          <a:bodyPr>
            <a:normAutofit fontScale="90000"/>
          </a:bodyPr>
          <a:lstStyle/>
          <a:p>
            <a:r>
              <a:rPr lang="en-IN" sz="4800" b="1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42978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A087-8AAF-451C-B324-6BB1BDEA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694" y="541336"/>
            <a:ext cx="6397486" cy="1325563"/>
          </a:xfrm>
        </p:spPr>
        <p:txBody>
          <a:bodyPr>
            <a:noAutofit/>
          </a:bodyPr>
          <a:lstStyle/>
          <a:p>
            <a:r>
              <a:rPr lang="en-IN" sz="6000" dirty="0"/>
              <a:t>Defects</a:t>
            </a:r>
            <a:br>
              <a:rPr lang="en-IN" sz="6000" dirty="0">
                <a:latin typeface="+mn-lt"/>
              </a:rPr>
            </a:br>
            <a:endParaRPr lang="en-IN" sz="24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4F26-6E73-4857-ADAB-BE660B168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258" y="1866899"/>
            <a:ext cx="10018713" cy="31242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500" dirty="0"/>
              <a:t>1. Fixed deposit</a:t>
            </a:r>
          </a:p>
          <a:p>
            <a:pPr marL="457200" lvl="1" indent="0" algn="just">
              <a:buNone/>
            </a:pPr>
            <a:r>
              <a:rPr lang="en-IN" sz="2500" dirty="0"/>
              <a:t>  view age proof (of senior citizen)</a:t>
            </a:r>
          </a:p>
          <a:p>
            <a:pPr marL="0" indent="0" algn="just">
              <a:buNone/>
            </a:pPr>
            <a:r>
              <a:rPr lang="en-IN" sz="2500" dirty="0"/>
              <a:t>2. Close fixed deposit -&gt; confirm-&gt; reloads </a:t>
            </a:r>
          </a:p>
          <a:p>
            <a:pPr marL="0" indent="0" algn="just">
              <a:buNone/>
            </a:pPr>
            <a:r>
              <a:rPr lang="en-IN" sz="2500" dirty="0"/>
              <a:t>       On selecting a value from dropdown</a:t>
            </a:r>
          </a:p>
        </p:txBody>
      </p:sp>
    </p:spTree>
    <p:extLst>
      <p:ext uri="{BB962C8B-B14F-4D97-AF65-F5344CB8AC3E}">
        <p14:creationId xmlns:p14="http://schemas.microsoft.com/office/powerpoint/2010/main" val="969895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1002</TotalTime>
  <Words>191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Parallax</vt:lpstr>
      <vt:lpstr> Project Simulation (SoftPAC)</vt:lpstr>
      <vt:lpstr> Project Description</vt:lpstr>
      <vt:lpstr> Project Objectives</vt:lpstr>
      <vt:lpstr>Using Keyword Driven Framework</vt:lpstr>
      <vt:lpstr>Using Hybrid Framework</vt:lpstr>
      <vt:lpstr>Data Sheet</vt:lpstr>
      <vt:lpstr> Test Results</vt:lpstr>
      <vt:lpstr>EXECUTION</vt:lpstr>
      <vt:lpstr>Defects </vt:lpstr>
      <vt:lpstr>PowerPoint Presentation</vt:lpstr>
      <vt:lpstr>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Himanshi Aghi</dc:creator>
  <cp:lastModifiedBy>Kumar Shivam</cp:lastModifiedBy>
  <cp:revision>75</cp:revision>
  <dcterms:created xsi:type="dcterms:W3CDTF">2018-06-27T16:25:46Z</dcterms:created>
  <dcterms:modified xsi:type="dcterms:W3CDTF">2018-06-29T17:05:45Z</dcterms:modified>
</cp:coreProperties>
</file>