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2" r:id="rId5"/>
    <p:sldId id="376" r:id="rId6"/>
    <p:sldId id="383" r:id="rId7"/>
    <p:sldId id="375" r:id="rId8"/>
    <p:sldId id="380" r:id="rId9"/>
    <p:sldId id="3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5388" autoAdjust="0"/>
  </p:normalViewPr>
  <p:slideViewPr>
    <p:cSldViewPr snapToGrid="0" snapToObjects="1" showGuides="1">
      <p:cViewPr>
        <p:scale>
          <a:sx n="55" d="100"/>
          <a:sy n="55" d="100"/>
        </p:scale>
        <p:origin x="843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C0DE1-A3FA-9E1D-A78D-FC67E66F5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138022-9A83-4FA9-5DEA-474053582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654BED-AD15-F18B-5339-CA194DB15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7B1FF-49E2-4B4D-D103-45197CE79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3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2819399"/>
          </a:xfrm>
        </p:spPr>
        <p:txBody>
          <a:bodyPr anchor="b"/>
          <a:lstStyle/>
          <a:p>
            <a:r>
              <a:rPr lang="en-US" dirty="0"/>
              <a:t>hotel management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213463"/>
            <a:ext cx="12191997" cy="3034937"/>
          </a:xfrm>
        </p:spPr>
        <p:txBody>
          <a:bodyPr/>
          <a:lstStyle/>
          <a:p>
            <a:r>
              <a:rPr lang="en-US" sz="6000" dirty="0"/>
              <a:t>System</a:t>
            </a:r>
          </a:p>
          <a:p>
            <a:endParaRPr lang="en-US" dirty="0"/>
          </a:p>
          <a:p>
            <a:r>
              <a:rPr lang="en-US" dirty="0"/>
              <a:t>Kristen Thomas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Problem statement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99619" y="2394857"/>
            <a:ext cx="5150711" cy="3474719"/>
          </a:xfrm>
        </p:spPr>
        <p:txBody>
          <a:bodyPr/>
          <a:lstStyle/>
          <a:p>
            <a:pPr marL="285750" marR="0" indent="-285750" algn="l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Hotel management systems are utilized by most hotels around the world to handle the large volume of guests, rooms, and other information they must handle securely. </a:t>
            </a:r>
          </a:p>
          <a:p>
            <a:pPr marL="285750" marR="0" indent="-285750" algn="l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hotels are the most utilized accommodations when traveling, it is important that they can accurately store all the guests personal and booking information and streamline this process.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4" descr="How to become a Hotel Manager | Rome ...">
            <a:extLst>
              <a:ext uri="{FF2B5EF4-FFF2-40B4-BE49-F238E27FC236}">
                <a16:creationId xmlns:a16="http://schemas.microsoft.com/office/drawing/2014/main" id="{4FB0C92D-EE47-C4CB-A7CB-084DB80EC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39" y="2394858"/>
            <a:ext cx="3638088" cy="2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C1A41-7CE3-2338-0B4E-74B8FFB4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79D8-FF87-81BA-6F1B-E8235F55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Problem statement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03FB-D4F5-8DB6-5999-50EC1299554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99619" y="2394858"/>
            <a:ext cx="5028791" cy="2683680"/>
          </a:xfr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800"/>
              </a:spcAft>
              <a:buClr>
                <a:srgbClr val="9405F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a kiosk or app where guests can access their information and check in or check out will allow for an expedited process when staying or leaving a hotel.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800"/>
              </a:spcAft>
              <a:buClr>
                <a:srgbClr val="9405F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Guests can review their reservation information or hotel information easily through a lobby kiosk.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8388A-CB4D-295B-79BE-B0464759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2" name="Picture 4" descr="How to become a Hotel Manager | Rome ...">
            <a:extLst>
              <a:ext uri="{FF2B5EF4-FFF2-40B4-BE49-F238E27FC236}">
                <a16:creationId xmlns:a16="http://schemas.microsoft.com/office/drawing/2014/main" id="{62BC9008-FC1C-486C-2048-EBD34EF74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39" y="2394858"/>
            <a:ext cx="3638088" cy="2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5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Target users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b="1" dirty="0"/>
              <a:t>Guests-</a:t>
            </a:r>
            <a:r>
              <a:rPr lang="en-US" dirty="0"/>
              <a:t> expedited check in and check out, limited interaction with staff</a:t>
            </a:r>
          </a:p>
          <a:p>
            <a:pPr lvl="1"/>
            <a:r>
              <a:rPr lang="en-US" dirty="0"/>
              <a:t>Benefit for business travelers, introverts, and late-night arrivals</a:t>
            </a:r>
          </a:p>
          <a:p>
            <a:pPr lvl="1"/>
            <a:r>
              <a:rPr lang="en-US" dirty="0"/>
              <a:t>Self-check-in method to help with long lines</a:t>
            </a:r>
          </a:p>
          <a:p>
            <a:r>
              <a:rPr lang="en-US" b="1" dirty="0"/>
              <a:t>Hotel staff- </a:t>
            </a:r>
            <a:r>
              <a:rPr lang="en-US" dirty="0"/>
              <a:t>lighten the load on employees so they can focus on more personalized issues with hotel guests</a:t>
            </a:r>
          </a:p>
          <a:p>
            <a:r>
              <a:rPr lang="en-US" b="1" dirty="0"/>
              <a:t>Management-</a:t>
            </a:r>
            <a:r>
              <a:rPr lang="en-US" dirty="0"/>
              <a:t> can view insights from guest arrivals and prioritize other management responsibilities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What Does 'Check-In' Mean in a Hotel? | Catalonia Hotels &amp; Resorts Blog">
            <a:extLst>
              <a:ext uri="{FF2B5EF4-FFF2-40B4-BE49-F238E27FC236}">
                <a16:creationId xmlns:a16="http://schemas.microsoft.com/office/drawing/2014/main" id="{665ED097-CDBE-EE78-E058-7C4F3D79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72" y="1989855"/>
            <a:ext cx="2302002" cy="34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What this demo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552622"/>
            <a:ext cx="6561858" cy="3543378"/>
          </a:xfrm>
        </p:spPr>
        <p:txBody>
          <a:bodyPr/>
          <a:lstStyle/>
          <a:p>
            <a:r>
              <a:rPr lang="en-US" b="1" dirty="0"/>
              <a:t>Guests finding a reservation- </a:t>
            </a:r>
            <a:r>
              <a:rPr lang="en-US" dirty="0"/>
              <a:t>providing relevant information to their booking to view their hotel room information</a:t>
            </a:r>
          </a:p>
          <a:p>
            <a:r>
              <a:rPr lang="en-US" b="1" dirty="0"/>
              <a:t>Guest Check In- </a:t>
            </a:r>
            <a:r>
              <a:rPr lang="en-US" dirty="0"/>
              <a:t>providing information and valid ID number to check into their hotel room(s)</a:t>
            </a:r>
          </a:p>
          <a:p>
            <a:r>
              <a:rPr lang="en-US" b="1" dirty="0"/>
              <a:t>Express Check-Out- </a:t>
            </a:r>
            <a:r>
              <a:rPr lang="en-US" dirty="0"/>
              <a:t>Providing information to quickly check out of a hotel room</a:t>
            </a:r>
          </a:p>
          <a:p>
            <a:r>
              <a:rPr lang="en-US" b="1" dirty="0"/>
              <a:t>Hotel Overview- </a:t>
            </a:r>
            <a:r>
              <a:rPr lang="en-US" dirty="0"/>
              <a:t>General information about the hotel and its amenities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A Complete Guide to Hotel Check-in">
            <a:extLst>
              <a:ext uri="{FF2B5EF4-FFF2-40B4-BE49-F238E27FC236}">
                <a16:creationId xmlns:a16="http://schemas.microsoft.com/office/drawing/2014/main" id="{4511F58B-99DB-E167-CC42-81EB759D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73" y="2864466"/>
            <a:ext cx="4116261" cy="274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11B8-507E-FC61-999B-90C23A93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3939-5D00-F49A-0FA7-AA8A66DAF52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474811"/>
            <a:ext cx="4149719" cy="3528397"/>
          </a:xfrm>
        </p:spPr>
        <p:txBody>
          <a:bodyPr/>
          <a:lstStyle/>
          <a:p>
            <a:r>
              <a:rPr lang="en-US" b="1" dirty="0"/>
              <a:t>Code to be completed before the Final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Completing the manager-side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 MySQL- was having issues with connecting to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testing/additional error handling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DC9E9-2B13-9E9E-E6E5-FF6BA6FD3D5A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506789" y="2474811"/>
            <a:ext cx="3715702" cy="3528397"/>
          </a:xfrm>
        </p:spPr>
        <p:txBody>
          <a:bodyPr/>
          <a:lstStyle/>
          <a:p>
            <a:r>
              <a:rPr lang="en-US" b="1" dirty="0"/>
              <a:t>Any Planned Feature 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Improving UI- enhancing the homepage and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Optional- log in screen for management and back buttons for each screen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8E5E9-85F2-F45D-D19C-72E1DFA8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11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629"/>
    </mc:Choice>
    <mc:Fallback>
      <p:transition spd="slow" advTm="20629"/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6c05727-aa75-4e4a-9b5f-8a80a1165891"/>
    <ds:schemaRef ds:uri="230e9df3-be65-4c73-a93b-d1236ebd677e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71af3243-3dd4-4a8d-8c0d-dd76da1f02a5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{BE7B717F-DE73-4E3A-BA65-A0F9EA7B80FD}tf11936837_win32</Template>
  <TotalTime>131</TotalTime>
  <Words>303</Words>
  <Application>Microsoft Office PowerPoint</Application>
  <PresentationFormat>Widescreen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Arial Nova</vt:lpstr>
      <vt:lpstr>Biome</vt:lpstr>
      <vt:lpstr>Calibri</vt:lpstr>
      <vt:lpstr>Custom</vt:lpstr>
      <vt:lpstr>hotel management</vt:lpstr>
      <vt:lpstr>Problem statement Pt. 1</vt:lpstr>
      <vt:lpstr>Problem statement pt. 2</vt:lpstr>
      <vt:lpstr>Target users</vt:lpstr>
      <vt:lpstr>What this demo will cover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Kristen Thomas</dc:creator>
  <cp:lastModifiedBy>Kristen Thomas</cp:lastModifiedBy>
  <cp:revision>1</cp:revision>
  <dcterms:created xsi:type="dcterms:W3CDTF">2025-04-12T10:22:49Z</dcterms:created>
  <dcterms:modified xsi:type="dcterms:W3CDTF">2025-04-12T12:34:45Z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