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42" r:id="rId5"/>
    <p:sldId id="376" r:id="rId6"/>
    <p:sldId id="383" r:id="rId7"/>
    <p:sldId id="375" r:id="rId8"/>
    <p:sldId id="384" r:id="rId9"/>
    <p:sldId id="380" r:id="rId10"/>
    <p:sldId id="385" r:id="rId11"/>
    <p:sldId id="386" r:id="rId12"/>
    <p:sldId id="3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787646-161F-49FB-AC61-3B0E2C13408A}" v="1" dt="2025-05-08T02:44:39.694"/>
  </p1510:revLst>
</p1510:revInfo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8" autoAdjust="0"/>
    <p:restoredTop sz="95388" autoAdjust="0"/>
  </p:normalViewPr>
  <p:slideViewPr>
    <p:cSldViewPr snapToGrid="0" snapToObjects="1" showGuides="1">
      <p:cViewPr varScale="1">
        <p:scale>
          <a:sx n="62" d="100"/>
          <a:sy n="62" d="100"/>
        </p:scale>
        <p:origin x="30" y="3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en Thomas" userId="3e7c09962522b00a" providerId="LiveId" clId="{38787646-161F-49FB-AC61-3B0E2C13408A}"/>
    <pc:docChg chg="custSel addSld modSld">
      <pc:chgData name="Kristen Thomas" userId="3e7c09962522b00a" providerId="LiveId" clId="{38787646-161F-49FB-AC61-3B0E2C13408A}" dt="2025-05-08T02:42:31.425" v="10" actId="20577"/>
      <pc:docMkLst>
        <pc:docMk/>
      </pc:docMkLst>
      <pc:sldChg chg="modSp new mod">
        <pc:chgData name="Kristen Thomas" userId="3e7c09962522b00a" providerId="LiveId" clId="{38787646-161F-49FB-AC61-3B0E2C13408A}" dt="2025-05-08T02:42:31.425" v="10" actId="20577"/>
        <pc:sldMkLst>
          <pc:docMk/>
          <pc:sldMk cId="2152343153" sldId="387"/>
        </pc:sldMkLst>
        <pc:spChg chg="mod">
          <ac:chgData name="Kristen Thomas" userId="3e7c09962522b00a" providerId="LiveId" clId="{38787646-161F-49FB-AC61-3B0E2C13408A}" dt="2025-05-08T02:42:31.425" v="10" actId="20577"/>
          <ac:spMkLst>
            <pc:docMk/>
            <pc:sldMk cId="2152343153" sldId="387"/>
            <ac:spMk id="2" creationId="{177C88E9-8120-29D0-B65A-705A2B73E7F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C0DE1-A3FA-9E1D-A78D-FC67E66F5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138022-9A83-4FA9-5DEA-4740535822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654BED-AD15-F18B-5339-CA194DB15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7B1FF-49E2-4B4D-D103-45197CE79A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339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0A960-9AAD-81DF-451D-F1A7F5170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ACE49C-B786-56DE-D85D-08E71B6241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0AAF7B-31A3-82F3-5E39-F17AA92E79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4AF1C-0324-F2EA-3A95-2C7E1FA33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300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2819399"/>
          </a:xfrm>
        </p:spPr>
        <p:txBody>
          <a:bodyPr anchor="b"/>
          <a:lstStyle/>
          <a:p>
            <a:r>
              <a:rPr lang="en-US" dirty="0"/>
              <a:t>hotel management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213463"/>
            <a:ext cx="12191997" cy="3034937"/>
          </a:xfrm>
        </p:spPr>
        <p:txBody>
          <a:bodyPr/>
          <a:lstStyle/>
          <a:p>
            <a:r>
              <a:rPr lang="en-US" sz="6000" dirty="0"/>
              <a:t>System</a:t>
            </a:r>
          </a:p>
          <a:p>
            <a:endParaRPr lang="en-US" dirty="0"/>
          </a:p>
          <a:p>
            <a:r>
              <a:rPr lang="en-US" dirty="0"/>
              <a:t>Kristen Thomas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29"/>
    </mc:Choice>
    <mc:Fallback>
      <p:transition spd="slow" advTm="502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Problem statement Pt.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99619" y="2394857"/>
            <a:ext cx="5150711" cy="3474719"/>
          </a:xfrm>
        </p:spPr>
        <p:txBody>
          <a:bodyPr/>
          <a:lstStyle/>
          <a:p>
            <a:pPr marL="285750" marR="0" indent="-285750" algn="l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Hotel management systems are utilized by most hotels around the world to handle the large volume of guests, rooms, and other information they must handle securely. </a:t>
            </a:r>
          </a:p>
          <a:p>
            <a:pPr marL="285750" marR="0" indent="-285750" algn="l">
              <a:lnSpc>
                <a:spcPct val="105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Since hotels are the most utilized accommodations when traveling, it is important that they can accurately store all the guests personal and booking information and streamline this process.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4" descr="How to become a Hotel Manager | Rome ...">
            <a:extLst>
              <a:ext uri="{FF2B5EF4-FFF2-40B4-BE49-F238E27FC236}">
                <a16:creationId xmlns:a16="http://schemas.microsoft.com/office/drawing/2014/main" id="{4FB0C92D-EE47-C4CB-A7CB-084DB80EC5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439" y="2394858"/>
            <a:ext cx="3638088" cy="242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82"/>
    </mc:Choice>
    <mc:Fallback>
      <p:transition spd="slow" advTm="508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C1A41-7CE3-2338-0B4E-74B8FFB47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79D8-FF87-81BA-6F1B-E8235F558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Problem statement pt.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903FB-D4F5-8DB6-5999-50EC12995548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99619" y="2394858"/>
            <a:ext cx="5028791" cy="2683680"/>
          </a:xfr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105000"/>
              </a:lnSpc>
              <a:spcBef>
                <a:spcPts val="1000"/>
              </a:spcBef>
              <a:spcAft>
                <a:spcPts val="800"/>
              </a:spcAft>
              <a:buClr>
                <a:srgbClr val="9405F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Creating a kiosk or app where guests can access their information and check in or check out will allow for an expedited process when staying or leaving a hotel.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5000"/>
              </a:lnSpc>
              <a:spcBef>
                <a:spcPts val="1000"/>
              </a:spcBef>
              <a:spcAft>
                <a:spcPts val="800"/>
              </a:spcAft>
              <a:buClr>
                <a:srgbClr val="9405FC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Guests can review their reservation information or hotel information easily through a lobby kiosk.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8388A-CB4D-295B-79BE-B0464759B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2" name="Picture 4" descr="How to become a Hotel Manager | Rome ...">
            <a:extLst>
              <a:ext uri="{FF2B5EF4-FFF2-40B4-BE49-F238E27FC236}">
                <a16:creationId xmlns:a16="http://schemas.microsoft.com/office/drawing/2014/main" id="{62BC9008-FC1C-486C-2048-EBD34EF746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439" y="2394858"/>
            <a:ext cx="3638088" cy="242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151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175"/>
    </mc:Choice>
    <mc:Fallback>
      <p:transition spd="slow" advTm="617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Target users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b="1" dirty="0"/>
              <a:t>Guests-</a:t>
            </a:r>
            <a:r>
              <a:rPr lang="en-US" dirty="0"/>
              <a:t> expedited check in and check out, limited interaction with staff</a:t>
            </a:r>
          </a:p>
          <a:p>
            <a:pPr lvl="1"/>
            <a:r>
              <a:rPr lang="en-US" dirty="0"/>
              <a:t>Benefit for business travelers, introverts, and late-night arrivals</a:t>
            </a:r>
          </a:p>
          <a:p>
            <a:pPr lvl="1"/>
            <a:r>
              <a:rPr lang="en-US" dirty="0"/>
              <a:t>Self-check-in method to help with long lines</a:t>
            </a:r>
          </a:p>
          <a:p>
            <a:r>
              <a:rPr lang="en-US" b="1" dirty="0"/>
              <a:t>Hotel staff- </a:t>
            </a:r>
            <a:r>
              <a:rPr lang="en-US" dirty="0"/>
              <a:t>lighten the load on employees so they can focus on more personalized issues with hotel guests</a:t>
            </a:r>
          </a:p>
          <a:p>
            <a:r>
              <a:rPr lang="en-US" b="1" dirty="0"/>
              <a:t>Management-</a:t>
            </a:r>
            <a:r>
              <a:rPr lang="en-US" dirty="0"/>
              <a:t> can view insights from guest arrivals and prioritize other management responsibilities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 descr="What Does 'Check-In' Mean in a Hotel? | Catalonia Hotels &amp; Resorts Blog">
            <a:extLst>
              <a:ext uri="{FF2B5EF4-FFF2-40B4-BE49-F238E27FC236}">
                <a16:creationId xmlns:a16="http://schemas.microsoft.com/office/drawing/2014/main" id="{665ED097-CDBE-EE78-E058-7C4F3D792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72" y="1989855"/>
            <a:ext cx="2302002" cy="345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886"/>
    </mc:Choice>
    <mc:Fallback>
      <p:transition spd="slow" advTm="888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FEE24-35C8-2136-012E-B684C5326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CA9F-ADA8-DCB5-D6F4-98DCCF1F1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Demo- Updated Midterm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184FD-0EE6-5DC9-71C5-4E2CC6CC7DBF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1" y="2266462"/>
            <a:ext cx="6686671" cy="407963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This demo will demonstrate UI enhancements made to the following elements from the midterm demo:</a:t>
            </a:r>
          </a:p>
          <a:p>
            <a:r>
              <a:rPr lang="en-US" b="1" dirty="0"/>
              <a:t>Guests finding a reservation- </a:t>
            </a:r>
            <a:r>
              <a:rPr lang="en-US" dirty="0"/>
              <a:t>providing relevant information to their booking to view their hotel room information</a:t>
            </a:r>
          </a:p>
          <a:p>
            <a:r>
              <a:rPr lang="en-US" b="1" dirty="0"/>
              <a:t>Guest Check In- </a:t>
            </a:r>
            <a:r>
              <a:rPr lang="en-US" dirty="0"/>
              <a:t>providing information and valid ID number to check into their hotel room(s)</a:t>
            </a:r>
          </a:p>
          <a:p>
            <a:r>
              <a:rPr lang="en-US" b="1" dirty="0"/>
              <a:t>Express Check-Out- </a:t>
            </a:r>
            <a:r>
              <a:rPr lang="en-US" dirty="0"/>
              <a:t>Providing information to quickly check out of a hotel room</a:t>
            </a:r>
          </a:p>
          <a:p>
            <a:r>
              <a:rPr lang="en-US" b="1" dirty="0"/>
              <a:t>Hotel Overview- </a:t>
            </a:r>
            <a:r>
              <a:rPr lang="en-US" dirty="0"/>
              <a:t>General information about the hotel and its amenities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9609C-136A-70CA-BA68-41CA13ED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074" name="Picture 2" descr="A Complete Guide to Hotel Check-in">
            <a:extLst>
              <a:ext uri="{FF2B5EF4-FFF2-40B4-BE49-F238E27FC236}">
                <a16:creationId xmlns:a16="http://schemas.microsoft.com/office/drawing/2014/main" id="{07A37AA5-62AD-1B9B-9B6F-24C64C182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73" y="2864466"/>
            <a:ext cx="4116261" cy="274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481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560"/>
    </mc:Choice>
    <mc:Fallback>
      <p:transition spd="slow" advTm="2056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Demo- Added features and final product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074" name="Picture 2" descr="A Complete Guide to Hotel Check-in">
            <a:extLst>
              <a:ext uri="{FF2B5EF4-FFF2-40B4-BE49-F238E27FC236}">
                <a16:creationId xmlns:a16="http://schemas.microsoft.com/office/drawing/2014/main" id="{4511F58B-99DB-E167-CC42-81EB759D93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973" y="2864466"/>
            <a:ext cx="4116261" cy="274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EF6A043-8839-B6F4-26E2-FA4BD34D6ECD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1" y="2266462"/>
            <a:ext cx="6686671" cy="407963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This demo will also demonstrate additional features:</a:t>
            </a:r>
          </a:p>
          <a:p>
            <a:r>
              <a:rPr lang="en-US" b="1" dirty="0"/>
              <a:t>Management Mode-</a:t>
            </a:r>
            <a:r>
              <a:rPr lang="en-US" dirty="0"/>
              <a:t> A dashboard including Create/Edit a Reservation, Manage the Kiosk, and Search for bookings</a:t>
            </a:r>
            <a:endParaRPr lang="en-US" b="1" dirty="0"/>
          </a:p>
          <a:p>
            <a:pPr lvl="1"/>
            <a:r>
              <a:rPr lang="en-US" b="1" dirty="0"/>
              <a:t>Log In/Out- </a:t>
            </a:r>
            <a:r>
              <a:rPr lang="en-US" dirty="0"/>
              <a:t>Management must enter the correct pin to access sensitive guest information</a:t>
            </a:r>
          </a:p>
          <a:p>
            <a:pPr lvl="1"/>
            <a:r>
              <a:rPr lang="en-US" b="1" dirty="0"/>
              <a:t>Create/Edit Reservations- </a:t>
            </a:r>
            <a:r>
              <a:rPr lang="en-US" dirty="0"/>
              <a:t>Managers can change guest information in a selected booking</a:t>
            </a:r>
          </a:p>
          <a:p>
            <a:pPr lvl="1"/>
            <a:r>
              <a:rPr lang="en-US" b="1" dirty="0"/>
              <a:t>Search for bookings- </a:t>
            </a:r>
            <a:r>
              <a:rPr lang="en-US" dirty="0"/>
              <a:t>Managers can search any relevant information to view a booking</a:t>
            </a:r>
          </a:p>
          <a:p>
            <a:r>
              <a:rPr lang="en-US" b="1" dirty="0"/>
              <a:t>SQL database- </a:t>
            </a:r>
            <a:r>
              <a:rPr lang="en-US" dirty="0"/>
              <a:t>code is upgraded to read from the MySQL database rather than an XML file</a:t>
            </a:r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3831"/>
    </mc:Choice>
    <mc:Fallback>
      <p:transition spd="slow" advTm="2383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843A-3D3C-FF33-90B2-BC0A54B24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567C06-3DEB-53C4-73D1-80325DC60FB0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1" y="2474811"/>
            <a:ext cx="4227331" cy="3687784"/>
          </a:xfrm>
        </p:spPr>
        <p:txBody>
          <a:bodyPr/>
          <a:lstStyle/>
          <a:p>
            <a:r>
              <a:rPr lang="en-US" b="1" dirty="0"/>
              <a:t>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 and Integration testing is vital so that hotels can maintain the integrity of guest information when they are checking in or out of the hotel.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prevents extra charges, costly bugs, and other issues that may arise from a poorly working system.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88BA2-1AA4-5D9B-B0B6-97FB747C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26" name="Picture 2" descr="Software Testing Life Cycle: Steps, Methods &amp; Importance">
            <a:extLst>
              <a:ext uri="{FF2B5EF4-FFF2-40B4-BE49-F238E27FC236}">
                <a16:creationId xmlns:a16="http://schemas.microsoft.com/office/drawing/2014/main" id="{2672ACEE-47E2-C1F5-B036-95C3A1AA6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145" y="2798420"/>
            <a:ext cx="5041720" cy="2408822"/>
          </a:xfrm>
          <a:prstGeom prst="rect">
            <a:avLst/>
          </a:prstGeom>
          <a:noFill/>
          <a:effectLst>
            <a:softEdge rad="152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737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2594"/>
    </mc:Choice>
    <mc:Fallback>
      <p:transition spd="slow" advTm="1259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35044-7964-48C1-9B93-B80CEB931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1764C-50B1-E1EE-3D68-28485FDA5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1C118-70C6-76AE-34D0-17EEA69BB316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1" y="2474811"/>
            <a:ext cx="4227331" cy="3687784"/>
          </a:xfrm>
        </p:spPr>
        <p:txBody>
          <a:bodyPr/>
          <a:lstStyle/>
          <a:p>
            <a:r>
              <a:rPr lang="en-US" b="1" dirty="0"/>
              <a:t>Testing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Unit testing-</a:t>
            </a:r>
            <a:r>
              <a:rPr lang="en-US" dirty="0"/>
              <a:t> test each individual guest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Integration testing-</a:t>
            </a:r>
            <a:r>
              <a:rPr lang="en-US" dirty="0"/>
              <a:t> ensure that all units are interacting with each other 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System testing- </a:t>
            </a:r>
            <a:r>
              <a:rPr lang="en-US" dirty="0"/>
              <a:t>test the entire system and database with real world scenarios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2AE8F-2B15-696A-435B-8707C412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6" name="Picture 2" descr="Software Testing Life Cycle: Steps, Methods &amp; Importance">
            <a:extLst>
              <a:ext uri="{FF2B5EF4-FFF2-40B4-BE49-F238E27FC236}">
                <a16:creationId xmlns:a16="http://schemas.microsoft.com/office/drawing/2014/main" id="{B71A0DF1-190E-48D2-72AC-708FCC52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145" y="2798420"/>
            <a:ext cx="5041720" cy="2408822"/>
          </a:xfrm>
          <a:prstGeom prst="rect">
            <a:avLst/>
          </a:prstGeom>
          <a:noFill/>
          <a:effectLst>
            <a:softEdge rad="1524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223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991"/>
    </mc:Choice>
    <mc:Fallback>
      <p:transition spd="slow" advTm="1399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88E9-8120-29D0-B65A-705A2B73E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52343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38"/>
    </mc:Choice>
    <mc:Fallback>
      <p:transition spd="slow" advTm="3638"/>
    </mc:Fallback>
  </mc:AlternateContent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05301E-11B3-4B9D-A588-21F3C9809371}">
  <ds:schemaRefs>
    <ds:schemaRef ds:uri="http://schemas.openxmlformats.org/package/2006/metadata/core-properties"/>
    <ds:schemaRef ds:uri="http://schemas.microsoft.com/office/2006/documentManagement/types"/>
    <ds:schemaRef ds:uri="http://purl.org/dc/terms/"/>
    <ds:schemaRef ds:uri="16c05727-aa75-4e4a-9b5f-8a80a1165891"/>
    <ds:schemaRef ds:uri="230e9df3-be65-4c73-a93b-d1236ebd677e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infopath/2007/PartnerControls"/>
    <ds:schemaRef ds:uri="71af3243-3dd4-4a8d-8c0d-dd76da1f02a5"/>
    <ds:schemaRef ds:uri="http://schemas.microsoft.com/sharepoint/v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{BE7B717F-DE73-4E3A-BA65-A0F9EA7B80FD}tf11936837_win32</Template>
  <TotalTime>154</TotalTime>
  <Words>443</Words>
  <Application>Microsoft Office PowerPoint</Application>
  <PresentationFormat>Widescreen</PresentationFormat>
  <Paragraphs>52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Arial Nova</vt:lpstr>
      <vt:lpstr>Biome</vt:lpstr>
      <vt:lpstr>Calibri</vt:lpstr>
      <vt:lpstr>Custom</vt:lpstr>
      <vt:lpstr>hotel management</vt:lpstr>
      <vt:lpstr>Problem statement Pt. 1</vt:lpstr>
      <vt:lpstr>Problem statement pt. 2</vt:lpstr>
      <vt:lpstr>Target users</vt:lpstr>
      <vt:lpstr>Demo- Updated Midterm </vt:lpstr>
      <vt:lpstr>Demo- Added features and final product</vt:lpstr>
      <vt:lpstr>testing</vt:lpstr>
      <vt:lpstr>testing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Kristen Thomas</dc:creator>
  <cp:lastModifiedBy>Kristen Thomas</cp:lastModifiedBy>
  <cp:revision>2</cp:revision>
  <dcterms:created xsi:type="dcterms:W3CDTF">2025-04-12T10:22:49Z</dcterms:created>
  <dcterms:modified xsi:type="dcterms:W3CDTF">2025-05-08T02:44:48Z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