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Stay Safe Online — Spot and Stop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An email says your bank account is locked. What should you do?</a:t>
            </a:r>
          </a:p>
          <a:p>
            <a:r>
              <a:t>A) Click the link</a:t>
            </a:r>
          </a:p>
          <a:p>
            <a:r>
              <a:t>B) Ignore it</a:t>
            </a:r>
          </a:p>
          <a:p>
            <a:r>
              <a:t>C) Verify directly with your bank</a:t>
            </a:r>
          </a:p>
          <a:p/>
          <a:p>
            <a:r>
              <a:t>Q2: True or False: Companies ask for passwords by email.</a:t>
            </a:r>
          </a:p>
          <a:p>
            <a:r>
              <a:t>Answer: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To Do If You Suspect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Don’t reply</a:t>
            </a:r>
          </a:p>
          <a:p>
            <a:r>
              <a:t>• Don’t click any links</a:t>
            </a:r>
          </a:p>
          <a:p>
            <a:r>
              <a:t>• Report to IT/security team</a:t>
            </a:r>
          </a:p>
          <a:p>
            <a:r>
              <a:t>• Delete the message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Be skeptical of unexpected requests</a:t>
            </a:r>
          </a:p>
          <a:p>
            <a:r>
              <a:t>✅ Verify before you trust</a:t>
            </a:r>
          </a:p>
          <a:p>
            <a:r>
              <a:t>✅ Report suspicious messages</a:t>
            </a:r>
          </a:p>
          <a:p>
            <a:r>
              <a:t>✅ Stay aware and informed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your IT Helpdesk or Security Team for help.</a:t>
            </a:r>
          </a:p>
          <a:p>
            <a:r>
              <a:t>Resources:</a:t>
            </a:r>
          </a:p>
          <a:p>
            <a:r>
              <a:t>• staysafeonline.org</a:t>
            </a:r>
          </a:p>
          <a:p>
            <a:r>
              <a:t>• cyberaware.gov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 attack where criminals trick you into revealing sensitive information by pretending to be trustworthy.</a:t>
            </a:r>
          </a:p>
          <a:p/>
          <a:p>
            <a:r>
              <a:t>90% of data breaches start with a phishing email.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Does Phishing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Attacker sends a fake email or message.</a:t>
            </a:r>
          </a:p>
          <a:p>
            <a:r>
              <a:t>2) Victim clicks a malicious link or opens an infected attachment.</a:t>
            </a:r>
          </a:p>
          <a:p>
            <a:r>
              <a:t>3) Victim enters login or financial info.</a:t>
            </a:r>
          </a:p>
          <a:p>
            <a:r>
              <a:t>4) Attacker uses stolen info for fraud.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Email Phishing</a:t>
            </a:r>
          </a:p>
          <a:p>
            <a:r>
              <a:t>• Spear Phishing (targeted)</a:t>
            </a:r>
          </a:p>
          <a:p>
            <a:r>
              <a:t>• Smishing (SMS)</a:t>
            </a:r>
          </a:p>
          <a:p>
            <a:r>
              <a:t>• Vishing (voice calls)</a:t>
            </a:r>
          </a:p>
          <a:p>
            <a:r>
              <a:t>• Clone Phishing (duplicates real messages)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Urgent or threatening language</a:t>
            </a:r>
          </a:p>
          <a:p>
            <a:r>
              <a:t>✓ Suspicious or mismatched links</a:t>
            </a:r>
          </a:p>
          <a:p>
            <a:r>
              <a:t>✓ Unexpected attachments</a:t>
            </a:r>
          </a:p>
          <a:p>
            <a:r>
              <a:t>✓ Generic greetings</a:t>
            </a:r>
          </a:p>
          <a:p>
            <a:r>
              <a:t>✓ Spelling and grammar mistakes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Fake email pretending to be your bank.</a:t>
            </a:r>
          </a:p>
          <a:p/>
          <a:p>
            <a:r>
              <a:t>Tip: Check sender address, link URLs, and unexpected requests.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a Fake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Check the URL for misspellings</a:t>
            </a:r>
          </a:p>
          <a:p>
            <a:r>
              <a:t>✓ Look for HTTPS and padlock</a:t>
            </a:r>
          </a:p>
          <a:p>
            <a:r>
              <a:t>✓ Poor design or strange layout</a:t>
            </a:r>
          </a:p>
          <a:p>
            <a:r>
              <a:t>✓ Requests for sensitive info they shouldn't ask for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may:</a:t>
            </a:r>
          </a:p>
          <a:p>
            <a:r>
              <a:t>- Pretend to be your boss or IT team</a:t>
            </a:r>
          </a:p>
          <a:p>
            <a:r>
              <a:t>- Use fear or urgency</a:t>
            </a:r>
          </a:p>
          <a:p>
            <a:r>
              <a:t>- Pretend you've won a prize</a:t>
            </a:r>
          </a:p>
          <a:p>
            <a:r>
              <a:t>- Mimic legitimate emails or websites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Think before you click</a:t>
            </a:r>
          </a:p>
          <a:p>
            <a:r>
              <a:t>✔️ Hover to check links</a:t>
            </a:r>
          </a:p>
          <a:p>
            <a:r>
              <a:t>✔️ Never share passwords by email</a:t>
            </a:r>
          </a:p>
          <a:p>
            <a:r>
              <a:t>✔️ Use multi-factor authentication</a:t>
            </a:r>
          </a:p>
          <a:p>
            <a:r>
              <a:t>✔️ Keep software updated</a:t>
            </a:r>
          </a:p>
          <a:p>
            <a:r>
              <a:t>✔️ Report suspicious messages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