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20"/>
  </p:normalViewPr>
  <p:slideViewPr>
    <p:cSldViewPr snapToGrid="0" snapToObjects="1">
      <p:cViewPr varScale="1">
        <p:scale>
          <a:sx n="81" d="100"/>
          <a:sy n="81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044DE-FD66-D143-9A6A-F290B4EC43F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0B787-D7DD-3D4E-9EF5-534FC60B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Compiling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Compile Java Source to .class 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2" y="1804803"/>
            <a:ext cx="4699000" cy="16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6" y="4235887"/>
            <a:ext cx="3149600" cy="146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281995" y="4966137"/>
            <a:ext cx="1155357" cy="1317"/>
          </a:xfrm>
          <a:prstGeom prst="straightConnector1">
            <a:avLst/>
          </a:prstGeom>
          <a:ln w="1238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52" y="3754604"/>
            <a:ext cx="6581228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Conversion </a:t>
            </a:r>
            <a:r>
              <a:rPr lang="en-US" dirty="0"/>
              <a:t>to </a:t>
            </a:r>
            <a:r>
              <a:rPr lang="en-US" dirty="0" err="1"/>
              <a:t>Dalvik</a:t>
            </a:r>
            <a:r>
              <a:rPr lang="en-US" dirty="0"/>
              <a:t> </a:t>
            </a:r>
            <a:r>
              <a:rPr lang="en-US" dirty="0" err="1" smtClean="0"/>
              <a:t>bytecodes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761" y="1727757"/>
            <a:ext cx="11477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.class files contain standard Oracle JVM Java byte-codes. But Android devices don’t use this byte-code format. Instead, Android has its own distinct byte-code format called </a:t>
            </a:r>
            <a:r>
              <a:rPr lang="en-US" sz="2400" dirty="0" err="1"/>
              <a:t>Dalvik</a:t>
            </a:r>
            <a:r>
              <a:rPr lang="en-US" sz="2400" dirty="0"/>
              <a:t>. </a:t>
            </a:r>
            <a:r>
              <a:rPr lang="en-US" sz="2400" dirty="0" err="1"/>
              <a:t>Dalvik</a:t>
            </a:r>
            <a:r>
              <a:rPr lang="en-US" sz="2400" dirty="0"/>
              <a:t> byte-codes, like Oracle JVM byte-codes, are machine-code instructions for a theoretical processor.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760" y="3297416"/>
            <a:ext cx="114772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compilation process needs to convert the .class files, and any .jar libraries into a single </a:t>
            </a:r>
            <a:r>
              <a:rPr lang="en-US" sz="2400" dirty="0" err="1"/>
              <a:t>classes.dex</a:t>
            </a:r>
            <a:r>
              <a:rPr lang="en-US" sz="2400" dirty="0"/>
              <a:t> file containing </a:t>
            </a:r>
            <a:r>
              <a:rPr lang="en-US" sz="2400" dirty="0" err="1"/>
              <a:t>Dalvik</a:t>
            </a:r>
            <a:r>
              <a:rPr lang="en-US" sz="2400" dirty="0"/>
              <a:t> byte-codes. This is done with the dx command: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96" y="4406656"/>
            <a:ext cx="5083941" cy="22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8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 Put </a:t>
            </a:r>
            <a:r>
              <a:rPr lang="en-US" dirty="0" err="1"/>
              <a:t>classes.dex</a:t>
            </a:r>
            <a:r>
              <a:rPr lang="en-US" dirty="0"/>
              <a:t> and resources into a package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9805" y="1693718"/>
            <a:ext cx="10026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 </a:t>
            </a:r>
            <a:r>
              <a:rPr lang="en-US" sz="2400" dirty="0" err="1"/>
              <a:t>classes.dex</a:t>
            </a:r>
            <a:r>
              <a:rPr lang="en-US" sz="2400" dirty="0"/>
              <a:t> file and the resources from your application, such as images and layouts, are then compressed into a zip-like file called an Android Package or .</a:t>
            </a:r>
            <a:r>
              <a:rPr lang="en-US" sz="2400" dirty="0" err="1"/>
              <a:t>apk</a:t>
            </a:r>
            <a:r>
              <a:rPr lang="en-US" sz="2400" dirty="0"/>
              <a:t> file.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12" y="3687817"/>
            <a:ext cx="622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9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6286</TotalTime>
  <Words>36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Trebuchet MS</vt:lpstr>
      <vt:lpstr>Tw Cen MT</vt:lpstr>
      <vt:lpstr>Arial</vt:lpstr>
      <vt:lpstr>Circuit</vt:lpstr>
      <vt:lpstr>Android Compiling process</vt:lpstr>
      <vt:lpstr>1) Compile Java Source to .class file </vt:lpstr>
      <vt:lpstr>2) Conversion to Dalvik bytecodes</vt:lpstr>
      <vt:lpstr>3) Put classes.dex and resources into a package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&amp; Xamarin</dc:title>
  <dc:creator>Microsoft Office User</dc:creator>
  <cp:lastModifiedBy>Microsoft Office User</cp:lastModifiedBy>
  <cp:revision>77</cp:revision>
  <dcterms:created xsi:type="dcterms:W3CDTF">2017-12-11T12:36:16Z</dcterms:created>
  <dcterms:modified xsi:type="dcterms:W3CDTF">2018-03-19T05:33:43Z</dcterms:modified>
</cp:coreProperties>
</file>