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5" r:id="rId4"/>
    <p:sldId id="263" r:id="rId5"/>
    <p:sldId id="266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9" d="100"/>
          <a:sy n="79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DE1344-572D-472F-A263-656787A74A21}" type="datetime1">
              <a:rPr lang="en-US" altLang="en-US"/>
              <a:pPr/>
              <a:t>5/6/2015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655DEF-8246-4E25-8E6F-EF2F3E6E3D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843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6ED55-B3D3-4D8E-AABF-3DED7EBF4FA6}" type="datetime1">
              <a:rPr lang="en-US" altLang="en-US"/>
              <a:pPr/>
              <a:t>5/6/2015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noProof="0" smtClean="0"/>
              <a:t>Click to edit Master text styles</a:t>
            </a:r>
          </a:p>
          <a:p>
            <a:pPr lvl="1"/>
            <a:r>
              <a:rPr lang="sl-SI" noProof="0" smtClean="0"/>
              <a:t>Second level</a:t>
            </a:r>
          </a:p>
          <a:p>
            <a:pPr lvl="2"/>
            <a:r>
              <a:rPr lang="sl-SI" noProof="0" smtClean="0"/>
              <a:t>Third level</a:t>
            </a:r>
          </a:p>
          <a:p>
            <a:pPr lvl="3"/>
            <a:r>
              <a:rPr lang="sl-SI" noProof="0" smtClean="0"/>
              <a:t>Fourth level</a:t>
            </a:r>
          </a:p>
          <a:p>
            <a:pPr lvl="4"/>
            <a:r>
              <a:rPr lang="sl-SI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F1B25A-1DAF-4EDD-A502-12CAC24CDD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521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52ECB01-219D-470E-A2DD-E51DB9F3DD22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3281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4CA6E1-FC3A-46B7-AB15-2BED7BEB76B7}" type="datetime1">
              <a:rPr lang="en-US" altLang="en-US"/>
              <a:pPr/>
              <a:t>5/6/2015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9166C-91F3-4192-8580-3F227F34DB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90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078A20-2AC7-4C97-8492-37E0D8FB2088}" type="datetime1">
              <a:rPr lang="en-US" altLang="en-US"/>
              <a:pPr/>
              <a:t>5/6/2015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E32E7-2EAB-452C-A63D-F76A05E468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36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41D7FA-59BF-4469-AD1A-15D915E7E844}" type="datetime1">
              <a:rPr lang="en-US" altLang="en-US"/>
              <a:pPr/>
              <a:t>5/6/2015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043DB-0451-49DB-85B4-37CB0F81B4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1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35B46D-ED2F-4949-BE1C-FFBEC197244B}" type="datetime1">
              <a:rPr lang="en-US" altLang="en-US"/>
              <a:pPr/>
              <a:t>5/6/2015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A0F42-1590-40C7-AA67-11B596237F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37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CE1A1D-94C2-4A7A-8F69-FA0155D7C2A4}" type="datetime1">
              <a:rPr lang="en-US" altLang="en-US"/>
              <a:pPr/>
              <a:t>5/6/2015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2F3A4-1B71-4638-A5A1-452EE74822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6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16300-C4CF-46F6-81BA-40BE72F9932F}" type="datetime1">
              <a:rPr lang="en-US" altLang="en-US"/>
              <a:pPr/>
              <a:t>5/6/2015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F13AB-62F1-41B9-9638-44A634C30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74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A69819-2DA4-493B-93BB-D6B1A56AF9C8}" type="datetime1">
              <a:rPr lang="en-US" altLang="en-US"/>
              <a:pPr/>
              <a:t>5/6/2015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EB3A4-E195-464F-833D-F0042C756D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66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690E22-C03E-419F-B3BB-D7CA1BE09B7D}" type="datetime1">
              <a:rPr lang="en-US" altLang="en-US"/>
              <a:pPr/>
              <a:t>5/6/2015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0BB51-180C-45A6-9632-63A6173285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59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FEF93-3D49-43A1-B0B8-FACFE00C0AE2}" type="datetime1">
              <a:rPr lang="en-US" altLang="en-US"/>
              <a:pPr/>
              <a:t>5/6/2015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35B7-80BF-41F2-A1C4-C6669CD0B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06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7EBDEA-C6FC-4AE7-8A7A-AB46BD080737}" type="datetime1">
              <a:rPr lang="en-US" altLang="en-US"/>
              <a:pPr/>
              <a:t>5/6/2015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BA3E5-4912-4607-9872-470CE39D88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98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E77885-0501-4F15-B046-A338DE399AF3}" type="datetime1">
              <a:rPr lang="en-US" altLang="en-US"/>
              <a:pPr/>
              <a:t>5/6/2015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7B2B3-03AD-401F-ADE0-3E72CE3906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71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Verdana" panose="020B0604030504040204" pitchFamily="34" charset="0"/>
              </a:defRPr>
            </a:lvl1pPr>
          </a:lstStyle>
          <a:p>
            <a:fld id="{78A46CF2-1169-4FE4-B76B-066276122FBF}" type="datetime1">
              <a:rPr lang="en-US" altLang="en-US"/>
              <a:pPr/>
              <a:t>5/6/2015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09BDD9B1-D014-4DB0-A873-5639CBB696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Verdana"/>
          <a:ea typeface="ヒラギノ角ゴ Pro W3" charset="0"/>
          <a:cs typeface="Verdan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/>
          <a:ea typeface="ヒラギノ角ゴ Pro W3" charset="0"/>
          <a:cs typeface="Verdana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241425" y="5525549"/>
            <a:ext cx="1319213" cy="4302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dirty="0" smtClean="0">
                <a:solidFill>
                  <a:schemeClr val="bg1"/>
                </a:solidFill>
                <a:cs typeface="Verdana"/>
              </a:rPr>
              <a:t>Ljubljana</a:t>
            </a:r>
          </a:p>
          <a:p>
            <a:pPr>
              <a:defRPr/>
            </a:pPr>
            <a:r>
              <a:rPr lang="en-US" sz="1100" dirty="0" smtClean="0">
                <a:solidFill>
                  <a:schemeClr val="bg1"/>
                </a:solidFill>
                <a:cs typeface="Verdana"/>
              </a:rPr>
              <a:t>XX. 6. 2015</a:t>
            </a:r>
            <a:endParaRPr lang="en-US" sz="1100" b="1" dirty="0" smtClean="0">
              <a:solidFill>
                <a:schemeClr val="bg1"/>
              </a:solidFill>
              <a:cs typeface="Verdana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998913" y="2563573"/>
            <a:ext cx="5058823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100" dirty="0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&lt;</a:t>
            </a:r>
            <a:r>
              <a:rPr lang="sk-SK" sz="2100" dirty="0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IME PRIIMEK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Študenta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&gt;</a:t>
            </a:r>
          </a:p>
          <a:p>
            <a:pPr>
              <a:defRPr/>
            </a:pPr>
            <a:endParaRPr lang="en-US" sz="2100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  <a:p>
            <a:pPr>
              <a:defRPr/>
            </a:pPr>
            <a:r>
              <a:rPr lang="en-US" sz="1800" b="1" cap="all" dirty="0" err="1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Vmesni</a:t>
            </a:r>
            <a:r>
              <a:rPr lang="en-US" sz="1800" b="1" cap="all" dirty="0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1800" b="1" cap="all" dirty="0" err="1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javni</a:t>
            </a:r>
            <a:r>
              <a:rPr lang="en-US" sz="1800" b="1" cap="all" dirty="0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1800" b="1" cap="all" dirty="0" err="1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povzetek</a:t>
            </a:r>
            <a:r>
              <a:rPr lang="en-US" sz="1800" b="1" cap="all" dirty="0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in plan </a:t>
            </a:r>
            <a:r>
              <a:rPr lang="en-US" sz="1800" b="1" cap="all" dirty="0" err="1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preostanka</a:t>
            </a:r>
            <a:r>
              <a:rPr lang="en-US" sz="1800" b="1" cap="all" dirty="0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1800" b="1" cap="all" dirty="0" err="1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dela</a:t>
            </a:r>
            <a:r>
              <a:rPr lang="en-US" sz="1800" b="1" cap="all" dirty="0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Na </a:t>
            </a:r>
            <a:r>
              <a:rPr lang="en-US" sz="1800" b="1" cap="all" dirty="0" err="1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magistrski</a:t>
            </a:r>
            <a:r>
              <a:rPr lang="en-US" sz="1800" b="1" cap="all" dirty="0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1800" b="1" cap="all" dirty="0" err="1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nalogi</a:t>
            </a:r>
            <a:r>
              <a:rPr lang="en-US" sz="1800" b="1" cap="all" dirty="0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z </a:t>
            </a:r>
            <a:r>
              <a:rPr lang="en-US" sz="1800" b="1" cap="all" dirty="0" err="1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naslovom</a:t>
            </a:r>
            <a:r>
              <a:rPr lang="en-US" sz="1800" b="1" cap="all" dirty="0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: </a:t>
            </a:r>
            <a:r>
              <a:rPr lang="en-US" sz="2100" b="1" cap="all" dirty="0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/>
            </a:r>
            <a:br>
              <a:rPr lang="en-US" sz="2100" b="1" cap="all" dirty="0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</a:br>
            <a:r>
              <a:rPr lang="en-US" sz="2100" cap="all" dirty="0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&lt;</a:t>
            </a:r>
            <a:r>
              <a:rPr lang="en-US" sz="2100" cap="all" dirty="0" err="1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Naslov</a:t>
            </a:r>
            <a:r>
              <a:rPr lang="en-US" sz="2100" cap="all" dirty="0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2100" cap="all" dirty="0" err="1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naloge</a:t>
            </a:r>
            <a:r>
              <a:rPr lang="en-US" sz="2100" cap="all" dirty="0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&gt;</a:t>
            </a:r>
          </a:p>
          <a:p>
            <a:pPr>
              <a:defRPr/>
            </a:pPr>
            <a:endParaRPr lang="en-US" sz="2100" cap="all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Mentor: &lt;</a:t>
            </a:r>
            <a:r>
              <a:rPr lang="en-US" sz="18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naziv</a:t>
            </a:r>
            <a:r>
              <a:rPr lang="en-US" sz="18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Ime</a:t>
            </a:r>
            <a:r>
              <a:rPr lang="en-US" sz="18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Priimek</a:t>
            </a:r>
            <a:r>
              <a:rPr lang="en-US" sz="18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mentorja</a:t>
            </a:r>
            <a:r>
              <a:rPr lang="en-US" sz="1800" dirty="0" smtClean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2695" y="4056495"/>
            <a:ext cx="229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Vnesite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!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3"/>
          </p:cNvCxnSpPr>
          <p:nvPr/>
        </p:nvCxnSpPr>
        <p:spPr>
          <a:xfrm flipV="1">
            <a:off x="2720504" y="3769744"/>
            <a:ext cx="1161383" cy="517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2"/>
            <a:endCxn id="7" idx="0"/>
          </p:cNvCxnSpPr>
          <p:nvPr/>
        </p:nvCxnSpPr>
        <p:spPr>
          <a:xfrm>
            <a:off x="1571600" y="4518160"/>
            <a:ext cx="329432" cy="1007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Cilj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naloge</a:t>
            </a:r>
            <a:endParaRPr lang="en-US" altLang="en-US" dirty="0" smtClean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Za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opis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cilja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naloge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porabite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b="1" dirty="0" smtClean="0">
                <a:latin typeface="Verdana" panose="020B0604030504040204" pitchFamily="34" charset="0"/>
                <a:ea typeface="ヒラギノ角ゴ Pro W3" pitchFamily="123" charset="-128"/>
              </a:rPr>
              <a:t>ZGOLJ ENO PROSOJNICO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!</a:t>
            </a:r>
          </a:p>
          <a:p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Cilj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naj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bo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jaso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opisan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E5D452D-1C48-463D-9053-9C32F256D23D}" type="slidenum">
              <a:rPr lang="en-US" altLang="en-US" sz="10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</a:t>
            </a:fld>
            <a:endParaRPr lang="en-US" altLang="en-US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Opravljeno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delo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in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glavni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rezultati</a:t>
            </a:r>
            <a:endParaRPr lang="en-US" altLang="en-US" dirty="0" smtClean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292826"/>
          </a:xfrm>
        </p:spPr>
        <p:txBody>
          <a:bodyPr/>
          <a:lstStyle/>
          <a:p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V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te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prosojnice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napišite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po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alinejah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delo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,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ki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ste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ga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že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opravili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(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brez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podrobnih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opisov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) – </a:t>
            </a:r>
            <a:r>
              <a:rPr lang="en-US" altLang="en-US" b="1" dirty="0" smtClean="0">
                <a:latin typeface="Verdana" panose="020B0604030504040204" pitchFamily="34" charset="0"/>
                <a:ea typeface="ヒラギノ角ゴ Pro W3" pitchFamily="123" charset="-128"/>
              </a:rPr>
              <a:t>NAJVEČ DVE PROSOJNICI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.</a:t>
            </a:r>
            <a:endParaRPr lang="en-US" altLang="en-US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Napišite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tudi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glavne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preliminarne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rezultate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.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Lahko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se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sklicujete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na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literaturo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,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če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je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potrebno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.</a:t>
            </a:r>
          </a:p>
          <a:p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Font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lahko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pomanjšate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.</a:t>
            </a:r>
          </a:p>
          <a:p>
            <a:endParaRPr lang="en-US" altLang="en-US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pPr marL="0" indent="0">
              <a:buNone/>
            </a:pP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Primeri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:</a:t>
            </a:r>
          </a:p>
          <a:p>
            <a:endParaRPr lang="en-US" altLang="en-US" dirty="0" smtClean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Implementacija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metode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[?].</a:t>
            </a:r>
          </a:p>
          <a:p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Preliminarna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analiza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metode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[?]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pokazala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, da …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487064-F7D0-41FF-BC65-7326C68933BE}" type="slidenum">
              <a:rPr lang="en-US" altLang="en-US" sz="10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</a:t>
            </a:fld>
            <a:endParaRPr lang="en-US" altLang="en-US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1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Predviden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plan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preostanka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dela</a:t>
            </a:r>
            <a:endParaRPr lang="en-US" altLang="en-US" dirty="0" smtClean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185822"/>
          </a:xfrm>
        </p:spPr>
        <p:txBody>
          <a:bodyPr/>
          <a:lstStyle/>
          <a:p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V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te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prosojnice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napišite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po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alinejah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preostalo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,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še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nedokončano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delo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(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brez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podrobnih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opisov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) – </a:t>
            </a:r>
            <a:r>
              <a:rPr lang="en-US" altLang="en-US" b="1" dirty="0">
                <a:latin typeface="Verdana" panose="020B0604030504040204" pitchFamily="34" charset="0"/>
                <a:ea typeface="ヒラギノ角ゴ Pro W3" pitchFamily="123" charset="-128"/>
              </a:rPr>
              <a:t>NAJVEČ DVE PROSOJNICI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.</a:t>
            </a:r>
          </a:p>
          <a:p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Za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vsako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alinejo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napišite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predviden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datum, do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katerega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bo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delo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opravljeno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(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glej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primer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na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dnu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).</a:t>
            </a:r>
            <a:endParaRPr lang="en-US" altLang="en-US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Kot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zadnjo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točko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napišite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datum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oddaje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mentorju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v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pregled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prve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verzije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magistrske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naloge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,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ki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vsebuje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opravljene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vse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planirane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točke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.</a:t>
            </a:r>
          </a:p>
          <a:p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Font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lahko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pomanjšate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.</a:t>
            </a:r>
          </a:p>
          <a:p>
            <a:endParaRPr lang="en-US" altLang="en-US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pPr marL="0" indent="0">
              <a:buNone/>
            </a:pPr>
            <a:r>
              <a:rPr lang="en-US" altLang="en-US" dirty="0" err="1" smtClean="0">
                <a:latin typeface="Verdana" panose="020B0604030504040204" pitchFamily="34" charset="0"/>
                <a:ea typeface="ヒラギノ角ゴ Pro W3" pitchFamily="123" charset="-128"/>
              </a:rPr>
              <a:t>Primeri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:</a:t>
            </a:r>
          </a:p>
          <a:p>
            <a:pPr marL="0" indent="0">
              <a:buNone/>
            </a:pPr>
            <a:endParaRPr lang="en-US" altLang="en-US" dirty="0" smtClean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en-US" altLang="en-US" sz="1800" dirty="0" smtClean="0">
                <a:latin typeface="Verdana" panose="020B0604030504040204" pitchFamily="34" charset="0"/>
                <a:ea typeface="ヒラギノ角ゴ Pro W3" pitchFamily="123" charset="-128"/>
              </a:rPr>
              <a:t>(01.09.2015</a:t>
            </a:r>
            <a:r>
              <a:rPr lang="en-US" altLang="en-US" sz="1800" dirty="0" smtClean="0">
                <a:latin typeface="Verdana" panose="020B0604030504040204" pitchFamily="34" charset="0"/>
                <a:ea typeface="ヒラギノ角ゴ Pro W3" pitchFamily="123" charset="-128"/>
              </a:rPr>
              <a:t>)</a:t>
            </a:r>
            <a:r>
              <a:rPr lang="en-US" altLang="en-US" dirty="0" smtClean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sz="2000" dirty="0" err="1"/>
              <a:t>Končana</a:t>
            </a:r>
            <a:r>
              <a:rPr lang="en-US" sz="2000" dirty="0"/>
              <a:t> </a:t>
            </a:r>
            <a:r>
              <a:rPr lang="en-US" sz="2000" dirty="0" err="1"/>
              <a:t>prva</a:t>
            </a:r>
            <a:r>
              <a:rPr lang="en-US" sz="2000" dirty="0"/>
              <a:t> </a:t>
            </a:r>
            <a:r>
              <a:rPr lang="en-US" sz="2000" dirty="0" err="1"/>
              <a:t>verzija</a:t>
            </a:r>
            <a:r>
              <a:rPr lang="en-US" sz="2000" dirty="0"/>
              <a:t> </a:t>
            </a:r>
            <a:r>
              <a:rPr lang="en-US" sz="2000" dirty="0" err="1"/>
              <a:t>magistrske</a:t>
            </a:r>
            <a:r>
              <a:rPr lang="en-US" sz="2000" dirty="0"/>
              <a:t> </a:t>
            </a:r>
            <a:r>
              <a:rPr lang="en-US" sz="2000" dirty="0" err="1"/>
              <a:t>naloge</a:t>
            </a:r>
            <a:r>
              <a:rPr lang="en-US" sz="2000" dirty="0"/>
              <a:t> </a:t>
            </a:r>
            <a:r>
              <a:rPr lang="en-US" sz="2000" dirty="0" err="1"/>
              <a:t>oddana</a:t>
            </a:r>
            <a:r>
              <a:rPr lang="en-US" sz="2000" dirty="0"/>
              <a:t> </a:t>
            </a:r>
            <a:r>
              <a:rPr lang="en-US" sz="2000" dirty="0" err="1"/>
              <a:t>mentorju</a:t>
            </a:r>
            <a:r>
              <a:rPr lang="en-US" sz="2000" dirty="0"/>
              <a:t> v </a:t>
            </a:r>
            <a:r>
              <a:rPr lang="en-US" sz="2000" dirty="0" err="1" smtClean="0"/>
              <a:t>pregled</a:t>
            </a:r>
            <a:r>
              <a:rPr lang="en-US" sz="2000" dirty="0" smtClean="0"/>
              <a:t>.</a:t>
            </a:r>
            <a:endParaRPr lang="en-US" altLang="en-US" sz="2000" dirty="0" smtClean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487064-F7D0-41FF-BC65-7326C68933BE}" type="slidenum">
              <a:rPr lang="en-US" altLang="en-US" sz="10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4</a:t>
            </a:fld>
            <a:endParaRPr lang="en-US" altLang="en-US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Literatura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…</a:t>
            </a:r>
          </a:p>
          <a:p>
            <a:r>
              <a:rPr lang="en-US" dirty="0" smtClean="0"/>
              <a:t>[2] …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0F42-1590-40C7-AA67-11B596237F8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642950"/>
      </p:ext>
    </p:extLst>
  </p:cSld>
  <p:clrMapOvr>
    <a:masterClrMapping/>
  </p:clrMapOvr>
</p:sld>
</file>

<file path=ppt/theme/theme1.xml><?xml version="1.0" encoding="utf-8"?>
<a:theme xmlns:a="http://schemas.openxmlformats.org/drawingml/2006/main" name="FRI-1profesor">
  <a:themeElements>
    <a:clrScheme name="FRIbarve">
      <a:dk1>
        <a:srgbClr val="000000"/>
      </a:dk1>
      <a:lt1>
        <a:sysClr val="window" lastClr="FFFFFF"/>
      </a:lt1>
      <a:dk2>
        <a:srgbClr val="B4162C"/>
      </a:dk2>
      <a:lt2>
        <a:srgbClr val="FFFFFF"/>
      </a:lt2>
      <a:accent1>
        <a:srgbClr val="ED1C24"/>
      </a:accent1>
      <a:accent2>
        <a:srgbClr val="F04923"/>
      </a:accent2>
      <a:accent3>
        <a:srgbClr val="92278F"/>
      </a:accent3>
      <a:accent4>
        <a:srgbClr val="2E3192"/>
      </a:accent4>
      <a:accent5>
        <a:srgbClr val="00ACD9"/>
      </a:accent5>
      <a:accent6>
        <a:srgbClr val="6CBE45"/>
      </a:accent6>
      <a:hlink>
        <a:srgbClr val="0000FF"/>
      </a:hlink>
      <a:folHlink>
        <a:srgbClr val="800080"/>
      </a:folHlink>
    </a:clrScheme>
    <a:fontScheme name="Verdana">
      <a:maj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FRI-1profesor</Template>
  <TotalTime>144</TotalTime>
  <Words>203</Words>
  <Application>Microsoft Office PowerPoint</Application>
  <PresentationFormat>On-screen Show (4:3)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ＭＳ Ｐゴシック</vt:lpstr>
      <vt:lpstr>Arial</vt:lpstr>
      <vt:lpstr>Calibri</vt:lpstr>
      <vt:lpstr>Verdana</vt:lpstr>
      <vt:lpstr>ヒラギノ角ゴ Pro W3</vt:lpstr>
      <vt:lpstr>FRI-1profesor</vt:lpstr>
      <vt:lpstr>PowerPoint Presentation</vt:lpstr>
      <vt:lpstr>Cilj naloge</vt:lpstr>
      <vt:lpstr>Opravljeno delo in glavni rezultati</vt:lpstr>
      <vt:lpstr>Predviden plan preostanka dela</vt:lpstr>
      <vt:lpstr>Literatura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Matej Kristan</dc:creator>
  <cp:lastModifiedBy>Matej Kristan</cp:lastModifiedBy>
  <cp:revision>11</cp:revision>
  <dcterms:created xsi:type="dcterms:W3CDTF">2015-05-04T09:19:00Z</dcterms:created>
  <dcterms:modified xsi:type="dcterms:W3CDTF">2015-05-06T08:01:03Z</dcterms:modified>
</cp:coreProperties>
</file>