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4811-4179-458E-9970-CD7B24DF1776}" type="datetimeFigureOut">
              <a:rPr lang="cs-CZ" smtClean="0"/>
              <a:t>09.01.2017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FF4B-6C87-4268-A26D-24D6A051DCF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199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54811-4179-458E-9970-CD7B24DF1776}" type="datetimeFigureOut">
              <a:rPr lang="cs-CZ" smtClean="0"/>
              <a:t>09.01.2017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6FF4B-6C87-4268-A26D-24D6A051DCF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621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>
                <a:latin typeface="Times New Roman" panose="02020603050405020304" pitchFamily="18" charset="0"/>
                <a:cs typeface="Times New Roman" panose="02020603050405020304" pitchFamily="18" charset="0"/>
              </a:rPr>
              <a:t>Zpracování obrazu pro ovládání robotické ruky</a:t>
            </a:r>
            <a:endParaRPr lang="cs-CZ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ráze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25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>
                <a:latin typeface="Times New Roman" panose="02020603050405020304" pitchFamily="18" charset="0"/>
                <a:cs typeface="Times New Roman" panose="02020603050405020304" pitchFamily="18" charset="0"/>
              </a:rPr>
              <a:t>Deskriptory - srovnání</a:t>
            </a:r>
            <a:endParaRPr lang="cs-CZ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ráze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8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>
                <a:latin typeface="Times New Roman" panose="02020603050405020304" pitchFamily="18" charset="0"/>
                <a:cs typeface="Times New Roman" panose="02020603050405020304" pitchFamily="18" charset="0"/>
              </a:rPr>
              <a:t>Motivace</a:t>
            </a:r>
            <a:endParaRPr lang="cs-CZ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ráze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8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>
                <a:latin typeface="Times New Roman" panose="02020603050405020304" pitchFamily="18" charset="0"/>
                <a:cs typeface="Times New Roman" panose="02020603050405020304" pitchFamily="18" charset="0"/>
              </a:rPr>
              <a:t>Předzpracování</a:t>
            </a:r>
            <a:endParaRPr lang="cs-CZ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ráze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4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3" name="Obráze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7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3" name="Obráze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3" name="Obráze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4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3" name="Obráze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1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>
                <a:latin typeface="Times New Roman" panose="02020603050405020304" pitchFamily="18" charset="0"/>
                <a:cs typeface="Times New Roman" panose="02020603050405020304" pitchFamily="18" charset="0"/>
              </a:rPr>
              <a:t>Požadavky pro analýzu snímků</a:t>
            </a:r>
            <a:endParaRPr lang="cs-CZ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ráze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41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>
                <a:latin typeface="Times New Roman" panose="02020603050405020304" pitchFamily="18" charset="0"/>
                <a:cs typeface="Times New Roman" panose="02020603050405020304" pitchFamily="18" charset="0"/>
              </a:rPr>
              <a:t>Deskriptory</a:t>
            </a:r>
            <a:endParaRPr lang="cs-CZ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ráze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6615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Širokoúhlá obrazovka</PresentationFormat>
  <Paragraphs>6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Motiv Office</vt:lpstr>
      <vt:lpstr>Zpracování obrazu pro ovládání robotické ruky</vt:lpstr>
      <vt:lpstr>Motivace</vt:lpstr>
      <vt:lpstr>Předzpracování</vt:lpstr>
      <vt:lpstr>Prezentace aplikace PowerPoint</vt:lpstr>
      <vt:lpstr>Prezentace aplikace PowerPoint</vt:lpstr>
      <vt:lpstr>Prezentace aplikace PowerPoint</vt:lpstr>
      <vt:lpstr>Prezentace aplikace PowerPoint</vt:lpstr>
      <vt:lpstr>Požadavky pro analýzu snímků</vt:lpstr>
      <vt:lpstr>Deskriptory</vt:lpstr>
      <vt:lpstr>Deskriptory - srovnání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Zpracování obrazu pro ovládání robotické ruky</dc:title>
  <dc:creator>kristyna.labudova@gmail.com</dc:creator>
  <cp:lastModifiedBy>kristyna.labudova@gmail.com</cp:lastModifiedBy>
  <cp:revision>1</cp:revision>
  <dcterms:created xsi:type="dcterms:W3CDTF">2017-01-09T22:53:05Z</dcterms:created>
  <dcterms:modified xsi:type="dcterms:W3CDTF">2017-01-09T22:53:05Z</dcterms:modified>
</cp:coreProperties>
</file>