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7" r:id="rId6"/>
    <p:sldId id="283" r:id="rId7"/>
    <p:sldId id="278" r:id="rId8"/>
    <p:sldId id="279" r:id="rId9"/>
    <p:sldId id="280" r:id="rId10"/>
    <p:sldId id="281" r:id="rId11"/>
    <p:sldId id="282" r:id="rId12"/>
    <p:sldId id="285" r:id="rId13"/>
    <p:sldId id="286" r:id="rId14"/>
    <p:sldId id="284" r:id="rId15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5713" autoAdjust="0"/>
  </p:normalViewPr>
  <p:slideViewPr>
    <p:cSldViewPr snapToGrid="0">
      <p:cViewPr varScale="1">
        <p:scale>
          <a:sx n="76" d="100"/>
          <a:sy n="76" d="100"/>
        </p:scale>
        <p:origin x="120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EFB5F8E-7C48-4432-B289-0E241F94837A}" type="datetime1">
              <a:rPr lang="hu-HU" smtClean="0"/>
              <a:t>2023. 04. 28.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7A7B4-541D-434B-AD07-663B76936FDE}" type="datetime1">
              <a:rPr lang="hu-HU" smtClean="0"/>
              <a:pPr/>
              <a:t>2023. 04. 28.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llipszis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hu-HU" noProof="0"/>
              <a:t>Kattintson ide az alcím mintájának szerkesztéséhez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5F890CC4-549A-4EB8-8D35-554BC0A6EDCC}" type="datetime1">
              <a:rPr lang="hu-HU" noProof="0" smtClean="0"/>
              <a:t>2023. 04. 28.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noProof="0" smtClean="0"/>
              <a:t>‹#›</a:t>
            </a:fld>
            <a:endParaRPr lang="hu-HU" noProof="0" dirty="0"/>
          </a:p>
        </p:txBody>
      </p:sp>
      <p:cxnSp>
        <p:nvCxnSpPr>
          <p:cNvPr id="8" name="Egyenes összekötő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45E2BA-7143-4E00-878C-144FB5558C52}" type="datetime1">
              <a:rPr lang="hu-HU" noProof="0" smtClean="0"/>
              <a:t>2023. 04. 28.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9037A5-9DCD-4E3C-BE5B-18C21493C14D}" type="datetime1">
              <a:rPr lang="hu-HU" noProof="0" smtClean="0"/>
              <a:t>2023. 04. 28.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noProof="0" smtClean="0"/>
              <a:t>‹#›</a:t>
            </a:fld>
            <a:endParaRPr lang="hu-HU" noProof="0" dirty="0"/>
          </a:p>
        </p:txBody>
      </p:sp>
      <p:cxnSp>
        <p:nvCxnSpPr>
          <p:cNvPr id="7" name="Egyenes összekötő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CAAAC8-7FFC-44E5-882D-F99B8ACB2AB2}" type="datetime1">
              <a:rPr lang="hu-HU" noProof="0" smtClean="0"/>
              <a:t>2023. 04. 28.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llipszis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B8FB86-786C-4E12-A844-A683D4407232}" type="datetime1">
              <a:rPr lang="hu-HU" noProof="0" smtClean="0"/>
              <a:t>2023. 04. 28.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noProof="0" smtClean="0"/>
              <a:t>‹#›</a:t>
            </a:fld>
            <a:endParaRPr lang="hu-HU" noProof="0" dirty="0"/>
          </a:p>
        </p:txBody>
      </p:sp>
      <p:cxnSp>
        <p:nvCxnSpPr>
          <p:cNvPr id="8" name="Egyenes összekötő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F1BC0C-58A2-4B07-B047-7893D45914FA}" type="datetime1">
              <a:rPr lang="hu-HU" noProof="0" smtClean="0"/>
              <a:t>2023. 04. 28.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0C8CD4-C0B2-4DB7-A067-2ECAC382EC89}" type="datetime1">
              <a:rPr lang="hu-HU" noProof="0" smtClean="0"/>
              <a:t>2023. 04. 28.</a:t>
            </a:fld>
            <a:endParaRPr lang="hu-HU" noProof="0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D8F793-B834-4629-B61D-FB746A1382CB}" type="datetime1">
              <a:rPr lang="hu-HU" noProof="0" smtClean="0"/>
              <a:t>2023. 04. 28.</a:t>
            </a:fld>
            <a:endParaRPr lang="hu-HU" noProof="0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62ABD8-BFE8-4671-ABE3-76B74408A7BB}" type="datetime1">
              <a:rPr lang="hu-HU" noProof="0" smtClean="0"/>
              <a:t>2023. 04. 28.</a:t>
            </a:fld>
            <a:endParaRPr lang="hu-HU" noProof="0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D41F34-F73D-4B1A-8057-8164BB6EB00D}" type="datetime1">
              <a:rPr lang="hu-HU" noProof="0" smtClean="0"/>
              <a:t>2023. 04. 28.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 dirty="0"/>
              <a:t>Kép beszúrásához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ED6D3F-261D-46CD-A18E-15DA10EC13B4}" type="datetime1">
              <a:rPr lang="hu-HU" noProof="0" smtClean="0"/>
              <a:t>2023. 04. 28.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hu-HU" noProof="0" smtClean="0"/>
              <a:t>‹#›</a:t>
            </a:fld>
            <a:endParaRPr lang="hu-HU" noProof="0" dirty="0"/>
          </a:p>
        </p:txBody>
      </p:sp>
      <p:cxnSp>
        <p:nvCxnSpPr>
          <p:cNvPr id="8" name="Egyenes összekötő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9F664116-3985-4E48-986B-9E02948DDDDE}" type="datetime1">
              <a:rPr lang="hu-HU" noProof="0" smtClean="0"/>
              <a:t>2023. 04. 28.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cxnSp>
        <p:nvCxnSpPr>
          <p:cNvPr id="7" name="Egyenes összekötő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Iskolai Hálózat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685"/>
          <a:stretch/>
        </p:blipFill>
        <p:spPr>
          <a:xfrm>
            <a:off x="20" y="-1"/>
            <a:ext cx="12188932" cy="4572000"/>
          </a:xfrm>
          <a:prstGeom prst="rect">
            <a:avLst/>
          </a:prstGeom>
          <a:noFill/>
        </p:spPr>
      </p:pic>
      <p:sp>
        <p:nvSpPr>
          <p:cNvPr id="3" name="Alcím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55435" y="4960138"/>
            <a:ext cx="3749879" cy="1463040"/>
          </a:xfrm>
        </p:spPr>
        <p:txBody>
          <a:bodyPr rtlCol="0" anchor="ctr">
            <a:normAutofit/>
          </a:bodyPr>
          <a:lstStyle/>
          <a:p>
            <a:pPr rtl="0"/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Készítette: Csikós Krisztián, Szabó Zsolt, Szerző Gergő</a:t>
            </a:r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A853DD-D243-DDD8-EDF1-E6FF3854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Windows Szerver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0DACAC2-E16A-87D3-4433-C543F7AD3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Home Folder</a:t>
            </a:r>
          </a:p>
          <a:p>
            <a:pPr>
              <a:buFont typeface="Wingdings" panose="05000000000000000000" pitchFamily="2" charset="2"/>
              <a:buChar char="§"/>
            </a:pPr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Felhasználói jogosultságok</a:t>
            </a:r>
          </a:p>
          <a:p>
            <a:pPr>
              <a:buFont typeface="Wingdings" panose="05000000000000000000" pitchFamily="2" charset="2"/>
              <a:buChar char="§"/>
            </a:pPr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</a:p>
          <a:p>
            <a:pPr>
              <a:buFont typeface="Wingdings" panose="05000000000000000000" pitchFamily="2" charset="2"/>
              <a:buChar char="§"/>
            </a:pPr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hu-H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File &amp; Print </a:t>
            </a:r>
            <a:r>
              <a:rPr lang="hu-HU" sz="2800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share</a:t>
            </a:r>
            <a:endParaRPr lang="hu-HU" sz="2800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hu-HU" sz="2800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hu-HU" sz="2800" dirty="0"/>
              <a:t>DNS</a:t>
            </a:r>
          </a:p>
          <a:p>
            <a:pPr>
              <a:buFont typeface="Wingdings" panose="05000000000000000000" pitchFamily="2" charset="2"/>
              <a:buChar char="§"/>
            </a:pPr>
            <a:endParaRPr lang="hu-HU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62738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70BC38-9C93-91E0-7917-603A3E1C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dirty="0">
                <a:latin typeface="Arial" panose="020B0604020202020204" pitchFamily="34" charset="0"/>
                <a:cs typeface="Arial" panose="020B0604020202020204" pitchFamily="34" charset="0"/>
              </a:rPr>
              <a:t>Egyéb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EE581D5-BBC1-5884-6D08-A7F533E51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A hálózat lehetőséget nyújt arra hogy,  a hálózatot megfigyelhessük.</a:t>
            </a:r>
          </a:p>
          <a:p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hu-H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Az iskolákban különböző jogokkal rendelkeznek a tanárok és a diákok.</a:t>
            </a:r>
          </a:p>
          <a:p>
            <a:endParaRPr lang="hu-HU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u-HU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680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hu-HU" sz="4000" dirty="0">
                <a:latin typeface="Arial" panose="020B0604020202020204" pitchFamily="34" charset="0"/>
                <a:cs typeface="Arial" panose="020B0604020202020204" pitchFamily="34" charset="0"/>
              </a:rPr>
              <a:t>A Projekt Bemutatása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6EC45D0-E1A0-2615-C318-E2426CFCF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599622"/>
            <a:ext cx="8455432" cy="6585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A projekt feladatunk egy iskola informatika      hálózatának kialakítása.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3CB0236E-30A7-6C98-1625-749B22DD75FB}"/>
              </a:ext>
            </a:extLst>
          </p:cNvPr>
          <p:cNvSpPr txBox="1"/>
          <p:nvPr/>
        </p:nvSpPr>
        <p:spPr>
          <a:xfrm>
            <a:off x="1024128" y="4108509"/>
            <a:ext cx="845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A  hálózatunk 3 fő telephelyre oszlik és egy felhőre.</a:t>
            </a:r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5236B7-C3AD-30D1-055A-4864C62AA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3" cy="1499616"/>
          </a:xfrm>
        </p:spPr>
        <p:txBody>
          <a:bodyPr>
            <a:normAutofit/>
          </a:bodyPr>
          <a:lstStyle/>
          <a:p>
            <a:r>
              <a:rPr lang="hu-HU" sz="4000" dirty="0">
                <a:latin typeface="Arial" panose="020B0604020202020204" pitchFamily="34" charset="0"/>
                <a:cs typeface="Arial" panose="020B0604020202020204" pitchFamily="34" charset="0"/>
              </a:rPr>
              <a:t>Hálózatban található Szolgáltatások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311AD92-BCE5-B039-C3BE-CA6ACC8D7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49424"/>
            <a:ext cx="5071872" cy="2970276"/>
          </a:xfrm>
        </p:spPr>
        <p:txBody>
          <a:bodyPr>
            <a:noAutofit/>
          </a:bodyPr>
          <a:lstStyle/>
          <a:p>
            <a:r>
              <a:rPr lang="hu-H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projekt megvalósítása során alapvető szolgálatatásokat használtunk fel. </a:t>
            </a:r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E7D766A1-7F14-1BC7-E74E-ACF6FD660BB7}"/>
              </a:ext>
            </a:extLst>
          </p:cNvPr>
          <p:cNvSpPr txBox="1"/>
          <p:nvPr/>
        </p:nvSpPr>
        <p:spPr>
          <a:xfrm>
            <a:off x="6807201" y="2249424"/>
            <a:ext cx="3937000" cy="4430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200" dirty="0">
                <a:latin typeface="Arial" panose="020B0604020202020204" pitchFamily="34" charset="0"/>
                <a:cs typeface="Arial" panose="020B0604020202020204" pitchFamily="34" charset="0"/>
              </a:rPr>
              <a:t>Név szerint: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hu-HU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DHCP 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hu-HU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DNS 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hu-HU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hu-HU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VPN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hu-HU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Active Directory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hu-HU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File &amp; Print share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hu-HU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Tűzfal konfigurálás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hu-HU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Jogosultságok kezelése</a:t>
            </a:r>
            <a:endParaRPr lang="hu-H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863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EB110F-7D3E-8EE9-1991-61C00506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dirty="0">
                <a:latin typeface="Arial" panose="020B0604020202020204" pitchFamily="34" charset="0"/>
                <a:cs typeface="Arial" panose="020B0604020202020204" pitchFamily="34" charset="0"/>
              </a:rPr>
              <a:t>a HÁLÓZATI TELEPHELYEK</a:t>
            </a:r>
          </a:p>
        </p:txBody>
      </p:sp>
      <p:sp>
        <p:nvSpPr>
          <p:cNvPr id="11" name="Tartalom helye 10">
            <a:extLst>
              <a:ext uri="{FF2B5EF4-FFF2-40B4-BE49-F238E27FC236}">
                <a16:creationId xmlns:a16="http://schemas.microsoft.com/office/drawing/2014/main" id="{0E66C78D-45AB-4CC2-CC44-77F239F12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hu-HU" sz="3000" dirty="0">
                <a:latin typeface="Arial" panose="020B0604020202020204" pitchFamily="34" charset="0"/>
                <a:cs typeface="Arial" panose="020B0604020202020204" pitchFamily="34" charset="0"/>
              </a:rPr>
              <a:t>Liska</a:t>
            </a:r>
          </a:p>
          <a:p>
            <a:pPr marL="457200" indent="-457200">
              <a:buFont typeface="+mj-lt"/>
              <a:buAutoNum type="arabicPeriod"/>
            </a:pPr>
            <a:r>
              <a:rPr lang="hu-HU" sz="3000" dirty="0">
                <a:latin typeface="Arial" panose="020B0604020202020204" pitchFamily="34" charset="0"/>
                <a:cs typeface="Arial" panose="020B0604020202020204" pitchFamily="34" charset="0"/>
              </a:rPr>
              <a:t>Jászapáti</a:t>
            </a:r>
          </a:p>
          <a:p>
            <a:pPr marL="457200" indent="-457200">
              <a:buFont typeface="+mj-lt"/>
              <a:buAutoNum type="arabicPeriod"/>
            </a:pPr>
            <a:r>
              <a:rPr lang="hu-HU" sz="3000" dirty="0">
                <a:latin typeface="Arial" panose="020B0604020202020204" pitchFamily="34" charset="0"/>
                <a:cs typeface="Arial" panose="020B0604020202020204" pitchFamily="34" charset="0"/>
              </a:rPr>
              <a:t>Nagyboldog</a:t>
            </a:r>
          </a:p>
          <a:p>
            <a:pPr marL="457200" indent="-457200">
              <a:buFont typeface="+mj-lt"/>
              <a:buAutoNum type="arabicPeriod"/>
            </a:pPr>
            <a:r>
              <a:rPr lang="hu-HU" sz="3000" dirty="0">
                <a:latin typeface="Arial" panose="020B0604020202020204" pitchFamily="34" charset="0"/>
                <a:cs typeface="Arial" panose="020B0604020202020204" pitchFamily="34" charset="0"/>
              </a:rPr>
              <a:t>Felhő</a:t>
            </a:r>
          </a:p>
        </p:txBody>
      </p:sp>
    </p:spTree>
    <p:extLst>
      <p:ext uri="{BB962C8B-B14F-4D97-AF65-F5344CB8AC3E}">
        <p14:creationId xmlns:p14="http://schemas.microsoft.com/office/powerpoint/2010/main" val="1697827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 descr="A képen diagram látható&#10;&#10;Automatikusan generált leírás">
            <a:extLst>
              <a:ext uri="{FF2B5EF4-FFF2-40B4-BE49-F238E27FC236}">
                <a16:creationId xmlns:a16="http://schemas.microsoft.com/office/drawing/2014/main" id="{934F6302-AACF-BBF0-4C31-36406B3F8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364"/>
            <a:ext cx="12192000" cy="6846636"/>
          </a:xfrm>
        </p:spPr>
      </p:pic>
    </p:spTree>
    <p:extLst>
      <p:ext uri="{BB962C8B-B14F-4D97-AF65-F5344CB8AC3E}">
        <p14:creationId xmlns:p14="http://schemas.microsoft.com/office/powerpoint/2010/main" val="1976850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 descr="A képen diagram látható&#10;&#10;Automatikusan generált leírás">
            <a:extLst>
              <a:ext uri="{FF2B5EF4-FFF2-40B4-BE49-F238E27FC236}">
                <a16:creationId xmlns:a16="http://schemas.microsoft.com/office/drawing/2014/main" id="{CFF83236-0804-C739-0439-25F298F30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06274" cy="6858000"/>
          </a:xfrm>
        </p:spPr>
      </p:pic>
    </p:spTree>
    <p:extLst>
      <p:ext uri="{BB962C8B-B14F-4D97-AF65-F5344CB8AC3E}">
        <p14:creationId xmlns:p14="http://schemas.microsoft.com/office/powerpoint/2010/main" val="1981352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 descr="A képen diagram látható">
            <a:extLst>
              <a:ext uri="{FF2B5EF4-FFF2-40B4-BE49-F238E27FC236}">
                <a16:creationId xmlns:a16="http://schemas.microsoft.com/office/drawing/2014/main" id="{2C6C2C66-8CF4-70EF-1044-D328D61D4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89211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 descr="A képen diagram látható&#10;&#10;Automatikusan generált leírás">
            <a:extLst>
              <a:ext uri="{FF2B5EF4-FFF2-40B4-BE49-F238E27FC236}">
                <a16:creationId xmlns:a16="http://schemas.microsoft.com/office/drawing/2014/main" id="{CC803490-FC7D-6791-551A-CAE3091E5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69899" y="0"/>
            <a:ext cx="12765662" cy="6972300"/>
          </a:xfrm>
        </p:spPr>
      </p:pic>
    </p:spTree>
    <p:extLst>
      <p:ext uri="{BB962C8B-B14F-4D97-AF65-F5344CB8AC3E}">
        <p14:creationId xmlns:p14="http://schemas.microsoft.com/office/powerpoint/2010/main" val="357669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15685C-DC68-30D6-EE44-65691052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dirty="0">
                <a:latin typeface="Arial" panose="020B0604020202020204" pitchFamily="34" charset="0"/>
                <a:cs typeface="Arial" panose="020B0604020202020204" pitchFamily="34" charset="0"/>
              </a:rPr>
              <a:t>Linux szerver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FCDBA6B-42E7-6126-FE00-13944CEB1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47900"/>
            <a:ext cx="9720073" cy="40614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hu-HU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hu-HU" sz="2800" dirty="0" smtClean="0"/>
              <a:t>Linux </a:t>
            </a:r>
            <a:r>
              <a:rPr lang="hu-HU" sz="2800" dirty="0"/>
              <a:t>szerverünkön található</a:t>
            </a:r>
          </a:p>
          <a:p>
            <a:pPr>
              <a:buFont typeface="Wingdings" panose="05000000000000000000" pitchFamily="2" charset="2"/>
              <a:buChar char="§"/>
            </a:pPr>
            <a:endParaRPr lang="hu-HU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hu-HU" sz="2800" dirty="0"/>
              <a:t>Samba megosztás</a:t>
            </a:r>
          </a:p>
          <a:p>
            <a:pPr>
              <a:buFont typeface="Wingdings" panose="05000000000000000000" pitchFamily="2" charset="2"/>
              <a:buChar char="§"/>
            </a:pPr>
            <a:endParaRPr lang="hu-HU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hu-HU" sz="2800" dirty="0"/>
              <a:t>HTTP szerver</a:t>
            </a:r>
          </a:p>
          <a:p>
            <a:pPr>
              <a:buFont typeface="Wingdings" panose="05000000000000000000" pitchFamily="2" charset="2"/>
              <a:buChar char="§"/>
            </a:pPr>
            <a:endParaRPr lang="hu-HU" sz="2800" dirty="0"/>
          </a:p>
          <a:p>
            <a:pPr marL="0" indent="0">
              <a:buNone/>
            </a:pP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40888949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á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375_TF22378848.potx" id="{55930D0E-20F7-40F5-AC02-273D1FA3EEA7}" vid="{1538E126-8C8C-4D12-8F3D-87EFAEAF7121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Egységes arculat</Template>
  <TotalTime>70</TotalTime>
  <Words>116</Words>
  <Application>Microsoft Office PowerPoint</Application>
  <PresentationFormat>Szélesvásznú</PresentationFormat>
  <Paragraphs>44</Paragraphs>
  <Slides>11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9" baseType="lpstr">
      <vt:lpstr>Arial</vt:lpstr>
      <vt:lpstr>Calibri</vt:lpstr>
      <vt:lpstr>Times New Roman</vt:lpstr>
      <vt:lpstr>Tw Cen MT</vt:lpstr>
      <vt:lpstr>Tw Cen MT Condensed</vt:lpstr>
      <vt:lpstr>Wingdings</vt:lpstr>
      <vt:lpstr>Wingdings 3</vt:lpstr>
      <vt:lpstr>Integrál</vt:lpstr>
      <vt:lpstr>Iskolai Hálózat</vt:lpstr>
      <vt:lpstr>A Projekt Bemutatása</vt:lpstr>
      <vt:lpstr>Hálózatban található Szolgáltatások</vt:lpstr>
      <vt:lpstr>a HÁLÓZATI TELEPHELYEK</vt:lpstr>
      <vt:lpstr>PowerPoint-bemutató</vt:lpstr>
      <vt:lpstr>PowerPoint-bemutató</vt:lpstr>
      <vt:lpstr>PowerPoint-bemutató</vt:lpstr>
      <vt:lpstr>PowerPoint-bemutató</vt:lpstr>
      <vt:lpstr>Linux szerver</vt:lpstr>
      <vt:lpstr>Windows Szerver</vt:lpstr>
      <vt:lpstr>Egyéb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Iskolai Hálózat</dc:title>
  <dc:creator>dffb6f40-5423-37c5-1ac5-169ead008a7c@m365.edu.hu</dc:creator>
  <cp:lastModifiedBy>ljeszkw10cli122</cp:lastModifiedBy>
  <cp:revision>3</cp:revision>
  <dcterms:created xsi:type="dcterms:W3CDTF">2023-04-27T20:36:31Z</dcterms:created>
  <dcterms:modified xsi:type="dcterms:W3CDTF">2023-04-28T05:55:12Z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