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4"/>
  </p:sldMasterIdLst>
  <p:notesMasterIdLst>
    <p:notesMasterId r:id="rId12"/>
  </p:notesMasterIdLst>
  <p:sldIdLst>
    <p:sldId id="256" r:id="rId5"/>
    <p:sldId id="262" r:id="rId6"/>
    <p:sldId id="273" r:id="rId7"/>
    <p:sldId id="274" r:id="rId8"/>
    <p:sldId id="260" r:id="rId9"/>
    <p:sldId id="266" r:id="rId10"/>
    <p:sldId id="265" r:id="rId1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26E94-4090-D4C7-6986-CDC8C3A47435}" v="57" dt="2024-07-08T12:53:44.461"/>
    <p1510:client id="{757E6085-059B-1562-D248-D6D080528587}" v="14" dt="2024-07-08T12:59:14.670"/>
    <p1510:client id="{9040BA47-821C-6DDD-089D-4E3CB179CAE0}" v="54" dt="2024-07-08T13:27:47.050"/>
    <p1510:client id="{D4135386-3D68-5E10-C6E6-AD8786B5AFD3}" v="137" dt="2024-07-08T13:17:38.340"/>
    <p1510:client id="{DF95929A-87FC-ACE4-49DF-BFCD704D438F}" v="27" dt="2024-07-08T12:55:55.001"/>
  </p1510:revLst>
</p1510:revInfo>
</file>

<file path=ppt/tableStyles.xml><?xml version="1.0" encoding="utf-8"?>
<a:tblStyleLst xmlns:a="http://schemas.openxmlformats.org/drawingml/2006/main" def="{4CA80CED-E57D-4149-B178-DE930618F831}">
  <a:tblStyle styleId="{4CA80CED-E57D-4149-B178-DE930618F8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FC1848-4820-4BE5-B856-1E5F403495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52F8A9-2A91-45A3-BFC1-98CB7C00B0A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8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492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io Krizman" userId="S::ek006908384@fer.hr::18c93ed3-5ad5-4820-ab7e-24ff5a5db297" providerId="AD" clId="Web-{36226E94-4090-D4C7-6986-CDC8C3A47435}"/>
    <pc:docChg chg="modSld">
      <pc:chgData name="Enio Krizman" userId="S::ek006908384@fer.hr::18c93ed3-5ad5-4820-ab7e-24ff5a5db297" providerId="AD" clId="Web-{36226E94-4090-D4C7-6986-CDC8C3A47435}" dt="2024-07-08T12:53:44.461" v="55"/>
      <pc:docMkLst>
        <pc:docMk/>
      </pc:docMkLst>
      <pc:sldChg chg="modSp">
        <pc:chgData name="Enio Krizman" userId="S::ek006908384@fer.hr::18c93ed3-5ad5-4820-ab7e-24ff5a5db297" providerId="AD" clId="Web-{36226E94-4090-D4C7-6986-CDC8C3A47435}" dt="2024-07-08T12:51:02.752" v="41" actId="20577"/>
        <pc:sldMkLst>
          <pc:docMk/>
          <pc:sldMk cId="0" sldId="256"/>
        </pc:sldMkLst>
        <pc:spChg chg="mod">
          <ac:chgData name="Enio Krizman" userId="S::ek006908384@fer.hr::18c93ed3-5ad5-4820-ab7e-24ff5a5db297" providerId="AD" clId="Web-{36226E94-4090-D4C7-6986-CDC8C3A47435}" dt="2024-07-08T12:51:02.752" v="41" actId="20577"/>
          <ac:spMkLst>
            <pc:docMk/>
            <pc:sldMk cId="0" sldId="256"/>
            <ac:spMk id="6" creationId="{574E6C26-EA75-4E82-22A6-1C0242F7ED08}"/>
          </ac:spMkLst>
        </pc:spChg>
      </pc:sldChg>
      <pc:sldChg chg="modSp">
        <pc:chgData name="Enio Krizman" userId="S::ek006908384@fer.hr::18c93ed3-5ad5-4820-ab7e-24ff5a5db297" providerId="AD" clId="Web-{36226E94-4090-D4C7-6986-CDC8C3A47435}" dt="2024-07-08T12:53:44.461" v="55"/>
        <pc:sldMkLst>
          <pc:docMk/>
          <pc:sldMk cId="0" sldId="264"/>
        </pc:sldMkLst>
        <pc:spChg chg="mod">
          <ac:chgData name="Enio Krizman" userId="S::ek006908384@fer.hr::18c93ed3-5ad5-4820-ab7e-24ff5a5db297" providerId="AD" clId="Web-{36226E94-4090-D4C7-6986-CDC8C3A47435}" dt="2024-07-08T12:53:44.445" v="53"/>
          <ac:spMkLst>
            <pc:docMk/>
            <pc:sldMk cId="0" sldId="264"/>
            <ac:spMk id="328" creationId="{00000000-0000-0000-0000-000000000000}"/>
          </ac:spMkLst>
        </pc:spChg>
        <pc:spChg chg="mod">
          <ac:chgData name="Enio Krizman" userId="S::ek006908384@fer.hr::18c93ed3-5ad5-4820-ab7e-24ff5a5db297" providerId="AD" clId="Web-{36226E94-4090-D4C7-6986-CDC8C3A47435}" dt="2024-07-08T12:53:44.445" v="54"/>
          <ac:spMkLst>
            <pc:docMk/>
            <pc:sldMk cId="0" sldId="264"/>
            <ac:spMk id="329" creationId="{00000000-0000-0000-0000-000000000000}"/>
          </ac:spMkLst>
        </pc:spChg>
        <pc:spChg chg="mod">
          <ac:chgData name="Enio Krizman" userId="S::ek006908384@fer.hr::18c93ed3-5ad5-4820-ab7e-24ff5a5db297" providerId="AD" clId="Web-{36226E94-4090-D4C7-6986-CDC8C3A47435}" dt="2024-07-08T12:53:44.461" v="55"/>
          <ac:spMkLst>
            <pc:docMk/>
            <pc:sldMk cId="0" sldId="264"/>
            <ac:spMk id="330" creationId="{00000000-0000-0000-0000-000000000000}"/>
          </ac:spMkLst>
        </pc:spChg>
        <pc:grpChg chg="mod">
          <ac:chgData name="Enio Krizman" userId="S::ek006908384@fer.hr::18c93ed3-5ad5-4820-ab7e-24ff5a5db297" providerId="AD" clId="Web-{36226E94-4090-D4C7-6986-CDC8C3A47435}" dt="2024-07-08T12:53:13.225" v="43" actId="1076"/>
          <ac:grpSpMkLst>
            <pc:docMk/>
            <pc:sldMk cId="0" sldId="264"/>
            <ac:grpSpMk id="327" creationId="{00000000-0000-0000-0000-000000000000}"/>
          </ac:grpSpMkLst>
        </pc:grpChg>
      </pc:sldChg>
    </pc:docChg>
  </pc:docChgLst>
  <pc:docChgLst>
    <pc:chgData name="Enio Krizman" userId="S::ek006908384@fer.hr::18c93ed3-5ad5-4820-ab7e-24ff5a5db297" providerId="AD" clId="Web-{8863BE52-6F95-7F69-4FBF-8E3AA517A161}"/>
    <pc:docChg chg="modSld">
      <pc:chgData name="Enio Krizman" userId="S::ek006908384@fer.hr::18c93ed3-5ad5-4820-ab7e-24ff5a5db297" providerId="AD" clId="Web-{8863BE52-6F95-7F69-4FBF-8E3AA517A161}" dt="2024-07-02T07:34:37.237" v="30" actId="1076"/>
      <pc:docMkLst>
        <pc:docMk/>
      </pc:docMkLst>
      <pc:sldChg chg="modSp">
        <pc:chgData name="Enio Krizman" userId="S::ek006908384@fer.hr::18c93ed3-5ad5-4820-ab7e-24ff5a5db297" providerId="AD" clId="Web-{8863BE52-6F95-7F69-4FBF-8E3AA517A161}" dt="2024-07-02T07:14:19.643" v="1" actId="1076"/>
        <pc:sldMkLst>
          <pc:docMk/>
          <pc:sldMk cId="0" sldId="263"/>
        </pc:sldMkLst>
        <pc:picChg chg="mod">
          <ac:chgData name="Enio Krizman" userId="S::ek006908384@fer.hr::18c93ed3-5ad5-4820-ab7e-24ff5a5db297" providerId="AD" clId="Web-{8863BE52-6F95-7F69-4FBF-8E3AA517A161}" dt="2024-07-02T07:14:19.643" v="1" actId="1076"/>
          <ac:picMkLst>
            <pc:docMk/>
            <pc:sldMk cId="0" sldId="263"/>
            <ac:picMk id="17" creationId="{28609E32-5964-F4CD-729B-2869D00BB533}"/>
          </ac:picMkLst>
        </pc:picChg>
      </pc:sldChg>
      <pc:sldChg chg="modSp">
        <pc:chgData name="Enio Krizman" userId="S::ek006908384@fer.hr::18c93ed3-5ad5-4820-ab7e-24ff5a5db297" providerId="AD" clId="Web-{8863BE52-6F95-7F69-4FBF-8E3AA517A161}" dt="2024-07-02T07:34:37.237" v="30" actId="1076"/>
        <pc:sldMkLst>
          <pc:docMk/>
          <pc:sldMk cId="0" sldId="266"/>
        </pc:sldMkLst>
        <pc:spChg chg="mod">
          <ac:chgData name="Enio Krizman" userId="S::ek006908384@fer.hr::18c93ed3-5ad5-4820-ab7e-24ff5a5db297" providerId="AD" clId="Web-{8863BE52-6F95-7F69-4FBF-8E3AA517A161}" dt="2024-07-02T07:34:37.237" v="30" actId="1076"/>
          <ac:spMkLst>
            <pc:docMk/>
            <pc:sldMk cId="0" sldId="266"/>
            <ac:spMk id="33" creationId="{A6830F54-62DC-68A9-31F2-FCB3DE31E496}"/>
          </ac:spMkLst>
        </pc:spChg>
        <pc:picChg chg="mod">
          <ac:chgData name="Enio Krizman" userId="S::ek006908384@fer.hr::18c93ed3-5ad5-4820-ab7e-24ff5a5db297" providerId="AD" clId="Web-{8863BE52-6F95-7F69-4FBF-8E3AA517A161}" dt="2024-07-02T07:32:58.468" v="25" actId="1076"/>
          <ac:picMkLst>
            <pc:docMk/>
            <pc:sldMk cId="0" sldId="266"/>
            <ac:picMk id="29" creationId="{12D2D3FF-AC34-3BBF-8040-80CD075F73AB}"/>
          </ac:picMkLst>
        </pc:picChg>
        <pc:picChg chg="mod">
          <ac:chgData name="Enio Krizman" userId="S::ek006908384@fer.hr::18c93ed3-5ad5-4820-ab7e-24ff5a5db297" providerId="AD" clId="Web-{8863BE52-6F95-7F69-4FBF-8E3AA517A161}" dt="2024-07-02T07:34:31.018" v="29" actId="1076"/>
          <ac:picMkLst>
            <pc:docMk/>
            <pc:sldMk cId="0" sldId="266"/>
            <ac:picMk id="31" creationId="{D83F1BD5-975C-CF4D-B2C2-AA0B9B7A5CC5}"/>
          </ac:picMkLst>
        </pc:picChg>
      </pc:sldChg>
      <pc:sldChg chg="modSp">
        <pc:chgData name="Enio Krizman" userId="S::ek006908384@fer.hr::18c93ed3-5ad5-4820-ab7e-24ff5a5db297" providerId="AD" clId="Web-{8863BE52-6F95-7F69-4FBF-8E3AA517A161}" dt="2024-07-02T07:26:00.607" v="18" actId="14100"/>
        <pc:sldMkLst>
          <pc:docMk/>
          <pc:sldMk cId="0" sldId="268"/>
        </pc:sldMkLst>
        <pc:picChg chg="mod">
          <ac:chgData name="Enio Krizman" userId="S::ek006908384@fer.hr::18c93ed3-5ad5-4820-ab7e-24ff5a5db297" providerId="AD" clId="Web-{8863BE52-6F95-7F69-4FBF-8E3AA517A161}" dt="2024-07-02T07:24:57.792" v="13" actId="1076"/>
          <ac:picMkLst>
            <pc:docMk/>
            <pc:sldMk cId="0" sldId="268"/>
            <ac:picMk id="7" creationId="{339636E6-27F9-BBD4-4001-87C94875D5EB}"/>
          </ac:picMkLst>
        </pc:picChg>
        <pc:picChg chg="mod">
          <ac:chgData name="Enio Krizman" userId="S::ek006908384@fer.hr::18c93ed3-5ad5-4820-ab7e-24ff5a5db297" providerId="AD" clId="Web-{8863BE52-6F95-7F69-4FBF-8E3AA517A161}" dt="2024-07-02T07:24:53.480" v="12" actId="1076"/>
          <ac:picMkLst>
            <pc:docMk/>
            <pc:sldMk cId="0" sldId="268"/>
            <ac:picMk id="9" creationId="{17008B58-3433-97CA-FB8E-FEED5903EA74}"/>
          </ac:picMkLst>
        </pc:picChg>
        <pc:picChg chg="mod">
          <ac:chgData name="Enio Krizman" userId="S::ek006908384@fer.hr::18c93ed3-5ad5-4820-ab7e-24ff5a5db297" providerId="AD" clId="Web-{8863BE52-6F95-7F69-4FBF-8E3AA517A161}" dt="2024-07-02T07:26:00.607" v="18" actId="14100"/>
          <ac:picMkLst>
            <pc:docMk/>
            <pc:sldMk cId="0" sldId="268"/>
            <ac:picMk id="11" creationId="{E8992E4F-5BDE-283A-3EE0-8BB5D80C44A0}"/>
          </ac:picMkLst>
        </pc:picChg>
        <pc:picChg chg="mod">
          <ac:chgData name="Enio Krizman" userId="S::ek006908384@fer.hr::18c93ed3-5ad5-4820-ab7e-24ff5a5db297" providerId="AD" clId="Web-{8863BE52-6F95-7F69-4FBF-8E3AA517A161}" dt="2024-07-02T07:25:14.949" v="16" actId="1076"/>
          <ac:picMkLst>
            <pc:docMk/>
            <pc:sldMk cId="0" sldId="268"/>
            <ac:picMk id="17" creationId="{F432CC90-ED27-2FA9-C3A8-32E75CA40235}"/>
          </ac:picMkLst>
        </pc:picChg>
      </pc:sldChg>
    </pc:docChg>
  </pc:docChgLst>
  <pc:docChgLst>
    <pc:chgData name="Enio Krizman" userId="S::ek006908384@fer.hr::18c93ed3-5ad5-4820-ab7e-24ff5a5db297" providerId="AD" clId="Web-{757E6085-059B-1562-D248-D6D080528587}"/>
    <pc:docChg chg="modSld">
      <pc:chgData name="Enio Krizman" userId="S::ek006908384@fer.hr::18c93ed3-5ad5-4820-ab7e-24ff5a5db297" providerId="AD" clId="Web-{757E6085-059B-1562-D248-D6D080528587}" dt="2024-07-08T12:59:14.670" v="13"/>
      <pc:docMkLst>
        <pc:docMk/>
      </pc:docMkLst>
      <pc:sldChg chg="modSp">
        <pc:chgData name="Enio Krizman" userId="S::ek006908384@fer.hr::18c93ed3-5ad5-4820-ab7e-24ff5a5db297" providerId="AD" clId="Web-{757E6085-059B-1562-D248-D6D080528587}" dt="2024-07-08T12:57:08.337" v="6" actId="1076"/>
        <pc:sldMkLst>
          <pc:docMk/>
          <pc:sldMk cId="0" sldId="261"/>
        </pc:sldMkLst>
        <pc:spChg chg="mod">
          <ac:chgData name="Enio Krizman" userId="S::ek006908384@fer.hr::18c93ed3-5ad5-4820-ab7e-24ff5a5db297" providerId="AD" clId="Web-{757E6085-059B-1562-D248-D6D080528587}" dt="2024-07-08T12:56:33.477" v="3"/>
          <ac:spMkLst>
            <pc:docMk/>
            <pc:sldMk cId="0" sldId="261"/>
            <ac:spMk id="15" creationId="{67CF7E43-0A18-BE06-D261-97AD9775710F}"/>
          </ac:spMkLst>
        </pc:spChg>
        <pc:spChg chg="mod">
          <ac:chgData name="Enio Krizman" userId="S::ek006908384@fer.hr::18c93ed3-5ad5-4820-ab7e-24ff5a5db297" providerId="AD" clId="Web-{757E6085-059B-1562-D248-D6D080528587}" dt="2024-07-08T12:56:33.477" v="4"/>
          <ac:spMkLst>
            <pc:docMk/>
            <pc:sldMk cId="0" sldId="261"/>
            <ac:spMk id="16" creationId="{6113DD93-E3B4-5EFB-FC94-04AA0AFA3B54}"/>
          </ac:spMkLst>
        </pc:spChg>
        <pc:spChg chg="mod">
          <ac:chgData name="Enio Krizman" userId="S::ek006908384@fer.hr::18c93ed3-5ad5-4820-ab7e-24ff5a5db297" providerId="AD" clId="Web-{757E6085-059B-1562-D248-D6D080528587}" dt="2024-07-08T12:56:33.492" v="5"/>
          <ac:spMkLst>
            <pc:docMk/>
            <pc:sldMk cId="0" sldId="261"/>
            <ac:spMk id="17" creationId="{7CC293AE-F898-274D-0557-0F35AC9A7BA4}"/>
          </ac:spMkLst>
        </pc:spChg>
        <pc:grpChg chg="mod">
          <ac:chgData name="Enio Krizman" userId="S::ek006908384@fer.hr::18c93ed3-5ad5-4820-ab7e-24ff5a5db297" providerId="AD" clId="Web-{757E6085-059B-1562-D248-D6D080528587}" dt="2024-07-08T12:57:08.337" v="6" actId="1076"/>
          <ac:grpSpMkLst>
            <pc:docMk/>
            <pc:sldMk cId="0" sldId="261"/>
            <ac:grpSpMk id="14" creationId="{13583E49-218B-8A96-090A-9C9A983FECE3}"/>
          </ac:grpSpMkLst>
        </pc:grpChg>
      </pc:sldChg>
      <pc:sldChg chg="modSp">
        <pc:chgData name="Enio Krizman" userId="S::ek006908384@fer.hr::18c93ed3-5ad5-4820-ab7e-24ff5a5db297" providerId="AD" clId="Web-{757E6085-059B-1562-D248-D6D080528587}" dt="2024-07-08T12:59:14.670" v="13"/>
        <pc:sldMkLst>
          <pc:docMk/>
          <pc:sldMk cId="0" sldId="268"/>
        </pc:sldMkLst>
        <pc:spChg chg="ord">
          <ac:chgData name="Enio Krizman" userId="S::ek006908384@fer.hr::18c93ed3-5ad5-4820-ab7e-24ff5a5db297" providerId="AD" clId="Web-{757E6085-059B-1562-D248-D6D080528587}" dt="2024-07-08T12:59:14.670" v="13"/>
          <ac:spMkLst>
            <pc:docMk/>
            <pc:sldMk cId="0" sldId="268"/>
            <ac:spMk id="19" creationId="{FB6155BA-6C9E-E569-75F8-CFDD6CEF0BAA}"/>
          </ac:spMkLst>
        </pc:spChg>
        <pc:picChg chg="mod">
          <ac:chgData name="Enio Krizman" userId="S::ek006908384@fer.hr::18c93ed3-5ad5-4820-ab7e-24ff5a5db297" providerId="AD" clId="Web-{757E6085-059B-1562-D248-D6D080528587}" dt="2024-07-08T12:58:48.310" v="9" actId="1076"/>
          <ac:picMkLst>
            <pc:docMk/>
            <pc:sldMk cId="0" sldId="268"/>
            <ac:picMk id="7" creationId="{339636E6-27F9-BBD4-4001-87C94875D5EB}"/>
          </ac:picMkLst>
        </pc:picChg>
        <pc:picChg chg="mod">
          <ac:chgData name="Enio Krizman" userId="S::ek006908384@fer.hr::18c93ed3-5ad5-4820-ab7e-24ff5a5db297" providerId="AD" clId="Web-{757E6085-059B-1562-D248-D6D080528587}" dt="2024-07-08T12:59:09.670" v="12" actId="1076"/>
          <ac:picMkLst>
            <pc:docMk/>
            <pc:sldMk cId="0" sldId="268"/>
            <ac:picMk id="11" creationId="{E8992E4F-5BDE-283A-3EE0-8BB5D80C44A0}"/>
          </ac:picMkLst>
        </pc:picChg>
        <pc:picChg chg="mod">
          <ac:chgData name="Enio Krizman" userId="S::ek006908384@fer.hr::18c93ed3-5ad5-4820-ab7e-24ff5a5db297" providerId="AD" clId="Web-{757E6085-059B-1562-D248-D6D080528587}" dt="2024-07-08T12:58:53.216" v="11" actId="1076"/>
          <ac:picMkLst>
            <pc:docMk/>
            <pc:sldMk cId="0" sldId="268"/>
            <ac:picMk id="17" creationId="{F432CC90-ED27-2FA9-C3A8-32E75CA40235}"/>
          </ac:picMkLst>
        </pc:picChg>
      </pc:sldChg>
    </pc:docChg>
  </pc:docChgLst>
  <pc:docChgLst>
    <pc:chgData name="Enio Krizman" userId="S::ek006908384@fer.hr::18c93ed3-5ad5-4820-ab7e-24ff5a5db297" providerId="AD" clId="Web-{B6BCB43D-CC3C-51BB-90F7-2FFCEDA18F26}"/>
    <pc:docChg chg="modSld">
      <pc:chgData name="Enio Krizman" userId="S::ek006908384@fer.hr::18c93ed3-5ad5-4820-ab7e-24ff5a5db297" providerId="AD" clId="Web-{B6BCB43D-CC3C-51BB-90F7-2FFCEDA18F26}" dt="2024-07-01T16:16:37.640" v="1"/>
      <pc:docMkLst>
        <pc:docMk/>
      </pc:docMkLst>
      <pc:sldChg chg="delSp modTransition">
        <pc:chgData name="Enio Krizman" userId="S::ek006908384@fer.hr::18c93ed3-5ad5-4820-ab7e-24ff5a5db297" providerId="AD" clId="Web-{B6BCB43D-CC3C-51BB-90F7-2FFCEDA18F26}" dt="2024-07-01T16:16:37.640" v="1"/>
        <pc:sldMkLst>
          <pc:docMk/>
          <pc:sldMk cId="0" sldId="270"/>
        </pc:sldMkLst>
        <pc:grpChg chg="del">
          <ac:chgData name="Enio Krizman" userId="S::ek006908384@fer.hr::18c93ed3-5ad5-4820-ab7e-24ff5a5db297" providerId="AD" clId="Web-{B6BCB43D-CC3C-51BB-90F7-2FFCEDA18F26}" dt="2024-07-01T16:16:26.249" v="0"/>
          <ac:grpSpMkLst>
            <pc:docMk/>
            <pc:sldMk cId="0" sldId="270"/>
            <ac:grpSpMk id="16" creationId="{0D3F68DA-061B-E809-7AA1-86C862A669D9}"/>
          </ac:grpSpMkLst>
        </pc:grpChg>
      </pc:sldChg>
    </pc:docChg>
  </pc:docChgLst>
  <pc:docChgLst>
    <pc:chgData name="Enio Krizman" userId="S::ek006908384@fer.hr::18c93ed3-5ad5-4820-ab7e-24ff5a5db297" providerId="AD" clId="Web-{9040BA47-821C-6DDD-089D-4E3CB179CAE0}"/>
    <pc:docChg chg="delSld modSld">
      <pc:chgData name="Enio Krizman" userId="S::ek006908384@fer.hr::18c93ed3-5ad5-4820-ab7e-24ff5a5db297" providerId="AD" clId="Web-{9040BA47-821C-6DDD-089D-4E3CB179CAE0}" dt="2024-07-08T13:27:47.050" v="51" actId="20577"/>
      <pc:docMkLst>
        <pc:docMk/>
      </pc:docMkLst>
      <pc:sldChg chg="modSp">
        <pc:chgData name="Enio Krizman" userId="S::ek006908384@fer.hr::18c93ed3-5ad5-4820-ab7e-24ff5a5db297" providerId="AD" clId="Web-{9040BA47-821C-6DDD-089D-4E3CB179CAE0}" dt="2024-07-08T13:27:47.050" v="51" actId="20577"/>
        <pc:sldMkLst>
          <pc:docMk/>
          <pc:sldMk cId="0" sldId="259"/>
        </pc:sldMkLst>
        <pc:spChg chg="mod">
          <ac:chgData name="Enio Krizman" userId="S::ek006908384@fer.hr::18c93ed3-5ad5-4820-ab7e-24ff5a5db297" providerId="AD" clId="Web-{9040BA47-821C-6DDD-089D-4E3CB179CAE0}" dt="2024-07-08T13:27:47.050" v="51" actId="20577"/>
          <ac:spMkLst>
            <pc:docMk/>
            <pc:sldMk cId="0" sldId="259"/>
            <ac:spMk id="2" creationId="{7733842C-6CF2-7B4E-4C8A-ABB6B668507F}"/>
          </ac:spMkLst>
        </pc:spChg>
      </pc:sldChg>
      <pc:sldChg chg="modSp">
        <pc:chgData name="Enio Krizman" userId="S::ek006908384@fer.hr::18c93ed3-5ad5-4820-ab7e-24ff5a5db297" providerId="AD" clId="Web-{9040BA47-821C-6DDD-089D-4E3CB179CAE0}" dt="2024-07-08T13:27:44.143" v="50" actId="20577"/>
        <pc:sldMkLst>
          <pc:docMk/>
          <pc:sldMk cId="0" sldId="260"/>
        </pc:sldMkLst>
        <pc:spChg chg="mod">
          <ac:chgData name="Enio Krizman" userId="S::ek006908384@fer.hr::18c93ed3-5ad5-4820-ab7e-24ff5a5db297" providerId="AD" clId="Web-{9040BA47-821C-6DDD-089D-4E3CB179CAE0}" dt="2024-07-08T13:27:44.143" v="50" actId="20577"/>
          <ac:spMkLst>
            <pc:docMk/>
            <pc:sldMk cId="0" sldId="260"/>
            <ac:spMk id="276" creationId="{00000000-0000-0000-0000-000000000000}"/>
          </ac:spMkLst>
        </pc:spChg>
      </pc:sldChg>
      <pc:sldChg chg="addSp modSp">
        <pc:chgData name="Enio Krizman" userId="S::ek006908384@fer.hr::18c93ed3-5ad5-4820-ab7e-24ff5a5db297" providerId="AD" clId="Web-{9040BA47-821C-6DDD-089D-4E3CB179CAE0}" dt="2024-07-08T13:25:12.873" v="46" actId="1076"/>
        <pc:sldMkLst>
          <pc:docMk/>
          <pc:sldMk cId="0" sldId="270"/>
        </pc:sldMkLst>
        <pc:spChg chg="add mod ord">
          <ac:chgData name="Enio Krizman" userId="S::ek006908384@fer.hr::18c93ed3-5ad5-4820-ab7e-24ff5a5db297" providerId="AD" clId="Web-{9040BA47-821C-6DDD-089D-4E3CB179CAE0}" dt="2024-07-08T13:24:58.403" v="41" actId="14100"/>
          <ac:spMkLst>
            <pc:docMk/>
            <pc:sldMk cId="0" sldId="270"/>
            <ac:spMk id="2" creationId="{AB166BE2-060C-4BC0-5ED0-C24C217DA88A}"/>
          </ac:spMkLst>
        </pc:spChg>
        <pc:picChg chg="mod">
          <ac:chgData name="Enio Krizman" userId="S::ek006908384@fer.hr::18c93ed3-5ad5-4820-ab7e-24ff5a5db297" providerId="AD" clId="Web-{9040BA47-821C-6DDD-089D-4E3CB179CAE0}" dt="2024-07-08T13:25:12.873" v="46" actId="1076"/>
          <ac:picMkLst>
            <pc:docMk/>
            <pc:sldMk cId="0" sldId="270"/>
            <ac:picMk id="9" creationId="{D93D8402-8F13-261A-4B42-85D8FDF6A1C9}"/>
          </ac:picMkLst>
        </pc:picChg>
        <pc:picChg chg="mod">
          <ac:chgData name="Enio Krizman" userId="S::ek006908384@fer.hr::18c93ed3-5ad5-4820-ab7e-24ff5a5db297" providerId="AD" clId="Web-{9040BA47-821C-6DDD-089D-4E3CB179CAE0}" dt="2024-07-08T13:24:50.575" v="39" actId="1076"/>
          <ac:picMkLst>
            <pc:docMk/>
            <pc:sldMk cId="0" sldId="270"/>
            <ac:picMk id="11" creationId="{0D633805-5649-AD9C-6068-3E41D7D92BC8}"/>
          </ac:picMkLst>
        </pc:picChg>
      </pc:sldChg>
      <pc:sldChg chg="del">
        <pc:chgData name="Enio Krizman" userId="S::ek006908384@fer.hr::18c93ed3-5ad5-4820-ab7e-24ff5a5db297" providerId="AD" clId="Web-{9040BA47-821C-6DDD-089D-4E3CB179CAE0}" dt="2024-07-08T13:17:58.561" v="0"/>
        <pc:sldMkLst>
          <pc:docMk/>
          <pc:sldMk cId="1927408924" sldId="272"/>
        </pc:sldMkLst>
      </pc:sldChg>
      <pc:sldChg chg="modSp">
        <pc:chgData name="Enio Krizman" userId="S::ek006908384@fer.hr::18c93ed3-5ad5-4820-ab7e-24ff5a5db297" providerId="AD" clId="Web-{9040BA47-821C-6DDD-089D-4E3CB179CAE0}" dt="2024-07-08T13:18:41.172" v="2" actId="1076"/>
        <pc:sldMkLst>
          <pc:docMk/>
          <pc:sldMk cId="548077832" sldId="273"/>
        </pc:sldMkLst>
        <pc:spChg chg="mod">
          <ac:chgData name="Enio Krizman" userId="S::ek006908384@fer.hr::18c93ed3-5ad5-4820-ab7e-24ff5a5db297" providerId="AD" clId="Web-{9040BA47-821C-6DDD-089D-4E3CB179CAE0}" dt="2024-07-08T13:18:41.172" v="2" actId="1076"/>
          <ac:spMkLst>
            <pc:docMk/>
            <pc:sldMk cId="548077832" sldId="273"/>
            <ac:spMk id="11" creationId="{3786C462-9EA3-0890-A2F7-F483EA081316}"/>
          </ac:spMkLst>
        </pc:spChg>
      </pc:sldChg>
    </pc:docChg>
  </pc:docChgLst>
  <pc:docChgLst>
    <pc:chgData name="Enio Krizman" userId="S::ek006908384@fer.hr::18c93ed3-5ad5-4820-ab7e-24ff5a5db297" providerId="AD" clId="Web-{DF95929A-87FC-ACE4-49DF-BFCD704D438F}"/>
    <pc:docChg chg="modSld">
      <pc:chgData name="Enio Krizman" userId="S::ek006908384@fer.hr::18c93ed3-5ad5-4820-ab7e-24ff5a5db297" providerId="AD" clId="Web-{DF95929A-87FC-ACE4-49DF-BFCD704D438F}" dt="2024-07-08T12:55:55.001" v="26"/>
      <pc:docMkLst>
        <pc:docMk/>
      </pc:docMkLst>
      <pc:sldChg chg="modSp">
        <pc:chgData name="Enio Krizman" userId="S::ek006908384@fer.hr::18c93ed3-5ad5-4820-ab7e-24ff5a5db297" providerId="AD" clId="Web-{DF95929A-87FC-ACE4-49DF-BFCD704D438F}" dt="2024-07-08T12:54:47.577" v="10"/>
        <pc:sldMkLst>
          <pc:docMk/>
          <pc:sldMk cId="0" sldId="263"/>
        </pc:sldMkLst>
        <pc:spChg chg="mod">
          <ac:chgData name="Enio Krizman" userId="S::ek006908384@fer.hr::18c93ed3-5ad5-4820-ab7e-24ff5a5db297" providerId="AD" clId="Web-{DF95929A-87FC-ACE4-49DF-BFCD704D438F}" dt="2024-07-08T12:54:07.811" v="3"/>
          <ac:spMkLst>
            <pc:docMk/>
            <pc:sldMk cId="0" sldId="263"/>
            <ac:spMk id="306" creationId="{00000000-0000-0000-0000-000000000000}"/>
          </ac:spMkLst>
        </pc:spChg>
        <pc:spChg chg="mod">
          <ac:chgData name="Enio Krizman" userId="S::ek006908384@fer.hr::18c93ed3-5ad5-4820-ab7e-24ff5a5db297" providerId="AD" clId="Web-{DF95929A-87FC-ACE4-49DF-BFCD704D438F}" dt="2024-07-08T12:54:07.811" v="4"/>
          <ac:spMkLst>
            <pc:docMk/>
            <pc:sldMk cId="0" sldId="263"/>
            <ac:spMk id="307" creationId="{00000000-0000-0000-0000-000000000000}"/>
          </ac:spMkLst>
        </pc:spChg>
        <pc:spChg chg="mod">
          <ac:chgData name="Enio Krizman" userId="S::ek006908384@fer.hr::18c93ed3-5ad5-4820-ab7e-24ff5a5db297" providerId="AD" clId="Web-{DF95929A-87FC-ACE4-49DF-BFCD704D438F}" dt="2024-07-08T12:54:07.826" v="5"/>
          <ac:spMkLst>
            <pc:docMk/>
            <pc:sldMk cId="0" sldId="263"/>
            <ac:spMk id="308" creationId="{00000000-0000-0000-0000-000000000000}"/>
          </ac:spMkLst>
        </pc:spChg>
        <pc:spChg chg="mod">
          <ac:chgData name="Enio Krizman" userId="S::ek006908384@fer.hr::18c93ed3-5ad5-4820-ab7e-24ff5a5db297" providerId="AD" clId="Web-{DF95929A-87FC-ACE4-49DF-BFCD704D438F}" dt="2024-07-08T12:54:16.748" v="7"/>
          <ac:spMkLst>
            <pc:docMk/>
            <pc:sldMk cId="0" sldId="263"/>
            <ac:spMk id="309" creationId="{00000000-0000-0000-0000-000000000000}"/>
          </ac:spMkLst>
        </pc:spChg>
        <pc:picChg chg="mod">
          <ac:chgData name="Enio Krizman" userId="S::ek006908384@fer.hr::18c93ed3-5ad5-4820-ab7e-24ff5a5db297" providerId="AD" clId="Web-{DF95929A-87FC-ACE4-49DF-BFCD704D438F}" dt="2024-07-08T12:54:47.577" v="10"/>
          <ac:picMkLst>
            <pc:docMk/>
            <pc:sldMk cId="0" sldId="263"/>
            <ac:picMk id="17" creationId="{28609E32-5964-F4CD-729B-2869D00BB533}"/>
          </ac:picMkLst>
        </pc:picChg>
      </pc:sldChg>
      <pc:sldChg chg="modSp">
        <pc:chgData name="Enio Krizman" userId="S::ek006908384@fer.hr::18c93ed3-5ad5-4820-ab7e-24ff5a5db297" providerId="AD" clId="Web-{DF95929A-87FC-ACE4-49DF-BFCD704D438F}" dt="2024-07-08T12:55:55.001" v="26"/>
        <pc:sldMkLst>
          <pc:docMk/>
          <pc:sldMk cId="0" sldId="265"/>
        </pc:sldMkLst>
        <pc:spChg chg="mod">
          <ac:chgData name="Enio Krizman" userId="S::ek006908384@fer.hr::18c93ed3-5ad5-4820-ab7e-24ff5a5db297" providerId="AD" clId="Web-{DF95929A-87FC-ACE4-49DF-BFCD704D438F}" dt="2024-07-08T12:55:54.970" v="25"/>
          <ac:spMkLst>
            <pc:docMk/>
            <pc:sldMk cId="0" sldId="265"/>
            <ac:spMk id="22" creationId="{C70CF49A-673C-C1EA-A328-F895BD17BAC9}"/>
          </ac:spMkLst>
        </pc:spChg>
        <pc:spChg chg="mod">
          <ac:chgData name="Enio Krizman" userId="S::ek006908384@fer.hr::18c93ed3-5ad5-4820-ab7e-24ff5a5db297" providerId="AD" clId="Web-{DF95929A-87FC-ACE4-49DF-BFCD704D438F}" dt="2024-07-08T12:55:55.001" v="26"/>
          <ac:spMkLst>
            <pc:docMk/>
            <pc:sldMk cId="0" sldId="265"/>
            <ac:spMk id="23" creationId="{10C811CC-5400-E8A7-4DCD-5CAD9AC1D609}"/>
          </ac:spMkLst>
        </pc:spChg>
      </pc:sldChg>
      <pc:sldChg chg="modSp">
        <pc:chgData name="Enio Krizman" userId="S::ek006908384@fer.hr::18c93ed3-5ad5-4820-ab7e-24ff5a5db297" providerId="AD" clId="Web-{DF95929A-87FC-ACE4-49DF-BFCD704D438F}" dt="2024-07-08T12:55:39.547" v="22" actId="1076"/>
        <pc:sldMkLst>
          <pc:docMk/>
          <pc:sldMk cId="0" sldId="268"/>
        </pc:sldMkLst>
        <pc:spChg chg="mod">
          <ac:chgData name="Enio Krizman" userId="S::ek006908384@fer.hr::18c93ed3-5ad5-4820-ab7e-24ff5a5db297" providerId="AD" clId="Web-{DF95929A-87FC-ACE4-49DF-BFCD704D438F}" dt="2024-07-08T12:55:30.047" v="16"/>
          <ac:spMkLst>
            <pc:docMk/>
            <pc:sldMk cId="0" sldId="268"/>
            <ac:spMk id="19" creationId="{FB6155BA-6C9E-E569-75F8-CFDD6CEF0BAA}"/>
          </ac:spMkLst>
        </pc:spChg>
        <pc:spChg chg="mod">
          <ac:chgData name="Enio Krizman" userId="S::ek006908384@fer.hr::18c93ed3-5ad5-4820-ab7e-24ff5a5db297" providerId="AD" clId="Web-{DF95929A-87FC-ACE4-49DF-BFCD704D438F}" dt="2024-07-08T12:55:30.047" v="17"/>
          <ac:spMkLst>
            <pc:docMk/>
            <pc:sldMk cId="0" sldId="268"/>
            <ac:spMk id="20" creationId="{8F741E14-198E-06E1-F945-5324D095B4E5}"/>
          </ac:spMkLst>
        </pc:spChg>
        <pc:spChg chg="mod">
          <ac:chgData name="Enio Krizman" userId="S::ek006908384@fer.hr::18c93ed3-5ad5-4820-ab7e-24ff5a5db297" providerId="AD" clId="Web-{DF95929A-87FC-ACE4-49DF-BFCD704D438F}" dt="2024-07-08T12:55:30.047" v="18"/>
          <ac:spMkLst>
            <pc:docMk/>
            <pc:sldMk cId="0" sldId="268"/>
            <ac:spMk id="21" creationId="{32669B5A-4E2C-2449-6D3C-EA9D72F18CAC}"/>
          </ac:spMkLst>
        </pc:spChg>
        <pc:spChg chg="mod">
          <ac:chgData name="Enio Krizman" userId="S::ek006908384@fer.hr::18c93ed3-5ad5-4820-ab7e-24ff5a5db297" providerId="AD" clId="Web-{DF95929A-87FC-ACE4-49DF-BFCD704D438F}" dt="2024-07-08T12:55:30.047" v="19"/>
          <ac:spMkLst>
            <pc:docMk/>
            <pc:sldMk cId="0" sldId="268"/>
            <ac:spMk id="22" creationId="{EEF2F456-E50F-1A8C-2D7C-EF07E586DD95}"/>
          </ac:spMkLst>
        </pc:spChg>
        <pc:spChg chg="mod">
          <ac:chgData name="Enio Krizman" userId="S::ek006908384@fer.hr::18c93ed3-5ad5-4820-ab7e-24ff5a5db297" providerId="AD" clId="Web-{DF95929A-87FC-ACE4-49DF-BFCD704D438F}" dt="2024-07-08T12:55:30.078" v="20"/>
          <ac:spMkLst>
            <pc:docMk/>
            <pc:sldMk cId="0" sldId="268"/>
            <ac:spMk id="23" creationId="{0B3A30E9-5273-A7D8-A161-ECF15370D585}"/>
          </ac:spMkLst>
        </pc:spChg>
        <pc:grpChg chg="mod">
          <ac:chgData name="Enio Krizman" userId="S::ek006908384@fer.hr::18c93ed3-5ad5-4820-ab7e-24ff5a5db297" providerId="AD" clId="Web-{DF95929A-87FC-ACE4-49DF-BFCD704D438F}" dt="2024-07-08T12:55:39.547" v="22" actId="1076"/>
          <ac:grpSpMkLst>
            <pc:docMk/>
            <pc:sldMk cId="0" sldId="268"/>
            <ac:grpSpMk id="18" creationId="{D56D89A5-C9EE-05DA-6A69-A18A3E31A6E7}"/>
          </ac:grpSpMkLst>
        </pc:grpChg>
      </pc:sldChg>
    </pc:docChg>
  </pc:docChgLst>
  <pc:docChgLst>
    <pc:chgData name="Enio Krizman" userId="S::ek006908384@fer.hr::18c93ed3-5ad5-4820-ab7e-24ff5a5db297" providerId="AD" clId="Web-{B6C22926-EEE8-56AF-499D-FB459CFB06E6}"/>
    <pc:docChg chg="modSld">
      <pc:chgData name="Enio Krizman" userId="S::ek006908384@fer.hr::18c93ed3-5ad5-4820-ab7e-24ff5a5db297" providerId="AD" clId="Web-{B6C22926-EEE8-56AF-499D-FB459CFB06E6}" dt="2024-07-01T16:16:54.132" v="0"/>
      <pc:docMkLst>
        <pc:docMk/>
      </pc:docMkLst>
      <pc:sldChg chg="modTransition">
        <pc:chgData name="Enio Krizman" userId="S::ek006908384@fer.hr::18c93ed3-5ad5-4820-ab7e-24ff5a5db297" providerId="AD" clId="Web-{B6C22926-EEE8-56AF-499D-FB459CFB06E6}" dt="2024-07-01T16:16:54.132" v="0"/>
        <pc:sldMkLst>
          <pc:docMk/>
          <pc:sldMk cId="0" sldId="262"/>
        </pc:sldMkLst>
      </pc:sldChg>
    </pc:docChg>
  </pc:docChgLst>
  <pc:docChgLst>
    <pc:chgData name="Enio Krizman" userId="S::ek006908384@fer.hr::18c93ed3-5ad5-4820-ab7e-24ff5a5db297" providerId="AD" clId="Web-{D4135386-3D68-5E10-C6E6-AD8786B5AFD3}"/>
    <pc:docChg chg="addSld modSld">
      <pc:chgData name="Enio Krizman" userId="S::ek006908384@fer.hr::18c93ed3-5ad5-4820-ab7e-24ff5a5db297" providerId="AD" clId="Web-{D4135386-3D68-5E10-C6E6-AD8786B5AFD3}" dt="2024-07-08T13:17:38.340" v="134" actId="1076"/>
      <pc:docMkLst>
        <pc:docMk/>
      </pc:docMkLst>
      <pc:sldChg chg="modSp">
        <pc:chgData name="Enio Krizman" userId="S::ek006908384@fer.hr::18c93ed3-5ad5-4820-ab7e-24ff5a5db297" providerId="AD" clId="Web-{D4135386-3D68-5E10-C6E6-AD8786B5AFD3}" dt="2024-07-08T13:06:52.396" v="60" actId="20577"/>
        <pc:sldMkLst>
          <pc:docMk/>
          <pc:sldMk cId="0" sldId="256"/>
        </pc:sldMkLst>
        <pc:spChg chg="mod">
          <ac:chgData name="Enio Krizman" userId="S::ek006908384@fer.hr::18c93ed3-5ad5-4820-ab7e-24ff5a5db297" providerId="AD" clId="Web-{D4135386-3D68-5E10-C6E6-AD8786B5AFD3}" dt="2024-07-08T13:06:52.396" v="60" actId="20577"/>
          <ac:spMkLst>
            <pc:docMk/>
            <pc:sldMk cId="0" sldId="256"/>
            <ac:spMk id="6" creationId="{574E6C26-EA75-4E82-22A6-1C0242F7ED08}"/>
          </ac:spMkLst>
        </pc:spChg>
      </pc:sldChg>
      <pc:sldChg chg="modSp">
        <pc:chgData name="Enio Krizman" userId="S::ek006908384@fer.hr::18c93ed3-5ad5-4820-ab7e-24ff5a5db297" providerId="AD" clId="Web-{D4135386-3D68-5E10-C6E6-AD8786B5AFD3}" dt="2024-07-08T13:06:18.519" v="59" actId="20577"/>
        <pc:sldMkLst>
          <pc:docMk/>
          <pc:sldMk cId="0" sldId="262"/>
        </pc:sldMkLst>
        <pc:spChg chg="mod">
          <ac:chgData name="Enio Krizman" userId="S::ek006908384@fer.hr::18c93ed3-5ad5-4820-ab7e-24ff5a5db297" providerId="AD" clId="Web-{D4135386-3D68-5E10-C6E6-AD8786B5AFD3}" dt="2024-07-08T13:06:18.519" v="59" actId="20577"/>
          <ac:spMkLst>
            <pc:docMk/>
            <pc:sldMk cId="0" sldId="262"/>
            <ac:spMk id="291" creationId="{00000000-0000-0000-0000-000000000000}"/>
          </ac:spMkLst>
        </pc:spChg>
      </pc:sldChg>
      <pc:sldChg chg="modSp">
        <pc:chgData name="Enio Krizman" userId="S::ek006908384@fer.hr::18c93ed3-5ad5-4820-ab7e-24ff5a5db297" providerId="AD" clId="Web-{D4135386-3D68-5E10-C6E6-AD8786B5AFD3}" dt="2024-07-08T13:04:42.716" v="40"/>
        <pc:sldMkLst>
          <pc:docMk/>
          <pc:sldMk cId="0" sldId="266"/>
        </pc:sldMkLst>
        <pc:spChg chg="mod">
          <ac:chgData name="Enio Krizman" userId="S::ek006908384@fer.hr::18c93ed3-5ad5-4820-ab7e-24ff5a5db297" providerId="AD" clId="Web-{D4135386-3D68-5E10-C6E6-AD8786B5AFD3}" dt="2024-07-08T13:04:42.716" v="40"/>
          <ac:spMkLst>
            <pc:docMk/>
            <pc:sldMk cId="0" sldId="266"/>
            <ac:spMk id="33" creationId="{A6830F54-62DC-68A9-31F2-FCB3DE31E496}"/>
          </ac:spMkLst>
        </pc:spChg>
        <pc:picChg chg="mod">
          <ac:chgData name="Enio Krizman" userId="S::ek006908384@fer.hr::18c93ed3-5ad5-4820-ab7e-24ff5a5db297" providerId="AD" clId="Web-{D4135386-3D68-5E10-C6E6-AD8786B5AFD3}" dt="2024-07-08T13:02:48.491" v="34"/>
          <ac:picMkLst>
            <pc:docMk/>
            <pc:sldMk cId="0" sldId="266"/>
            <ac:picMk id="29" creationId="{12D2D3FF-AC34-3BBF-8040-80CD075F73AB}"/>
          </ac:picMkLst>
        </pc:picChg>
        <pc:picChg chg="mod">
          <ac:chgData name="Enio Krizman" userId="S::ek006908384@fer.hr::18c93ed3-5ad5-4820-ab7e-24ff5a5db297" providerId="AD" clId="Web-{D4135386-3D68-5E10-C6E6-AD8786B5AFD3}" dt="2024-07-08T13:03:21.008" v="38"/>
          <ac:picMkLst>
            <pc:docMk/>
            <pc:sldMk cId="0" sldId="266"/>
            <ac:picMk id="31" creationId="{D83F1BD5-975C-CF4D-B2C2-AA0B9B7A5CC5}"/>
          </ac:picMkLst>
        </pc:picChg>
      </pc:sldChg>
      <pc:sldChg chg="modSp">
        <pc:chgData name="Enio Krizman" userId="S::ek006908384@fer.hr::18c93ed3-5ad5-4820-ab7e-24ff5a5db297" providerId="AD" clId="Web-{D4135386-3D68-5E10-C6E6-AD8786B5AFD3}" dt="2024-07-08T13:01:57.972" v="25" actId="14100"/>
        <pc:sldMkLst>
          <pc:docMk/>
          <pc:sldMk cId="0" sldId="268"/>
        </pc:sldMkLst>
        <pc:grpChg chg="mod">
          <ac:chgData name="Enio Krizman" userId="S::ek006908384@fer.hr::18c93ed3-5ad5-4820-ab7e-24ff5a5db297" providerId="AD" clId="Web-{D4135386-3D68-5E10-C6E6-AD8786B5AFD3}" dt="2024-07-08T13:01:38.081" v="20" actId="1076"/>
          <ac:grpSpMkLst>
            <pc:docMk/>
            <pc:sldMk cId="0" sldId="268"/>
            <ac:grpSpMk id="18" creationId="{D56D89A5-C9EE-05DA-6A69-A18A3E31A6E7}"/>
          </ac:grpSpMkLst>
        </pc:grpChg>
        <pc:picChg chg="mod">
          <ac:chgData name="Enio Krizman" userId="S::ek006908384@fer.hr::18c93ed3-5ad5-4820-ab7e-24ff5a5db297" providerId="AD" clId="Web-{D4135386-3D68-5E10-C6E6-AD8786B5AFD3}" dt="2024-07-08T13:01:57.972" v="25" actId="14100"/>
          <ac:picMkLst>
            <pc:docMk/>
            <pc:sldMk cId="0" sldId="268"/>
            <ac:picMk id="7" creationId="{339636E6-27F9-BBD4-4001-87C94875D5EB}"/>
          </ac:picMkLst>
        </pc:picChg>
        <pc:picChg chg="mod">
          <ac:chgData name="Enio Krizman" userId="S::ek006908384@fer.hr::18c93ed3-5ad5-4820-ab7e-24ff5a5db297" providerId="AD" clId="Web-{D4135386-3D68-5E10-C6E6-AD8786B5AFD3}" dt="2024-07-08T13:00:20.170" v="3"/>
          <ac:picMkLst>
            <pc:docMk/>
            <pc:sldMk cId="0" sldId="268"/>
            <ac:picMk id="9" creationId="{17008B58-3433-97CA-FB8E-FEED5903EA74}"/>
          </ac:picMkLst>
        </pc:picChg>
        <pc:picChg chg="mod">
          <ac:chgData name="Enio Krizman" userId="S::ek006908384@fer.hr::18c93ed3-5ad5-4820-ab7e-24ff5a5db297" providerId="AD" clId="Web-{D4135386-3D68-5E10-C6E6-AD8786B5AFD3}" dt="2024-07-08T13:01:47.644" v="23"/>
          <ac:picMkLst>
            <pc:docMk/>
            <pc:sldMk cId="0" sldId="268"/>
            <ac:picMk id="11" creationId="{E8992E4F-5BDE-283A-3EE0-8BB5D80C44A0}"/>
          </ac:picMkLst>
        </pc:picChg>
        <pc:picChg chg="mod">
          <ac:chgData name="Enio Krizman" userId="S::ek006908384@fer.hr::18c93ed3-5ad5-4820-ab7e-24ff5a5db297" providerId="AD" clId="Web-{D4135386-3D68-5E10-C6E6-AD8786B5AFD3}" dt="2024-07-08T13:01:22.423" v="16" actId="1076"/>
          <ac:picMkLst>
            <pc:docMk/>
            <pc:sldMk cId="0" sldId="268"/>
            <ac:picMk id="17" creationId="{F432CC90-ED27-2FA9-C3A8-32E75CA40235}"/>
          </ac:picMkLst>
        </pc:picChg>
      </pc:sldChg>
      <pc:sldChg chg="modSp">
        <pc:chgData name="Enio Krizman" userId="S::ek006908384@fer.hr::18c93ed3-5ad5-4820-ab7e-24ff5a5db297" providerId="AD" clId="Web-{D4135386-3D68-5E10-C6E6-AD8786B5AFD3}" dt="2024-07-08T13:02:22.271" v="28"/>
        <pc:sldMkLst>
          <pc:docMk/>
          <pc:sldMk cId="0" sldId="270"/>
        </pc:sldMkLst>
        <pc:picChg chg="mod">
          <ac:chgData name="Enio Krizman" userId="S::ek006908384@fer.hr::18c93ed3-5ad5-4820-ab7e-24ff5a5db297" providerId="AD" clId="Web-{D4135386-3D68-5E10-C6E6-AD8786B5AFD3}" dt="2024-07-08T13:02:22.271" v="28"/>
          <ac:picMkLst>
            <pc:docMk/>
            <pc:sldMk cId="0" sldId="270"/>
            <ac:picMk id="9" creationId="{D93D8402-8F13-261A-4B42-85D8FDF6A1C9}"/>
          </ac:picMkLst>
        </pc:picChg>
      </pc:sldChg>
      <pc:sldChg chg="add replId">
        <pc:chgData name="Enio Krizman" userId="S::ek006908384@fer.hr::18c93ed3-5ad5-4820-ab7e-24ff5a5db297" providerId="AD" clId="Web-{D4135386-3D68-5E10-C6E6-AD8786B5AFD3}" dt="2024-07-08T13:11:16.927" v="61"/>
        <pc:sldMkLst>
          <pc:docMk/>
          <pc:sldMk cId="1927408924" sldId="272"/>
        </pc:sldMkLst>
      </pc:sldChg>
      <pc:sldChg chg="addSp delSp modSp add replId">
        <pc:chgData name="Enio Krizman" userId="S::ek006908384@fer.hr::18c93ed3-5ad5-4820-ab7e-24ff5a5db297" providerId="AD" clId="Web-{D4135386-3D68-5E10-C6E6-AD8786B5AFD3}" dt="2024-07-08T13:17:38.340" v="134" actId="1076"/>
        <pc:sldMkLst>
          <pc:docMk/>
          <pc:sldMk cId="548077832" sldId="273"/>
        </pc:sldMkLst>
        <pc:spChg chg="del">
          <ac:chgData name="Enio Krizman" userId="S::ek006908384@fer.hr::18c93ed3-5ad5-4820-ab7e-24ff5a5db297" providerId="AD" clId="Web-{D4135386-3D68-5E10-C6E6-AD8786B5AFD3}" dt="2024-07-08T13:11:35.053" v="64"/>
          <ac:spMkLst>
            <pc:docMk/>
            <pc:sldMk cId="548077832" sldId="273"/>
            <ac:spMk id="2" creationId="{7733842C-6CF2-7B4E-4C8A-ABB6B668507F}"/>
          </ac:spMkLst>
        </pc:spChg>
        <pc:spChg chg="add del mod">
          <ac:chgData name="Enio Krizman" userId="S::ek006908384@fer.hr::18c93ed3-5ad5-4820-ab7e-24ff5a5db297" providerId="AD" clId="Web-{D4135386-3D68-5E10-C6E6-AD8786B5AFD3}" dt="2024-07-08T13:11:45.303" v="66"/>
          <ac:spMkLst>
            <pc:docMk/>
            <pc:sldMk cId="548077832" sldId="273"/>
            <ac:spMk id="4" creationId="{04F93660-87EE-B252-59B2-D400267355D1}"/>
          </ac:spMkLst>
        </pc:spChg>
        <pc:spChg chg="add mod">
          <ac:chgData name="Enio Krizman" userId="S::ek006908384@fer.hr::18c93ed3-5ad5-4820-ab7e-24ff5a5db297" providerId="AD" clId="Web-{D4135386-3D68-5E10-C6E6-AD8786B5AFD3}" dt="2024-07-08T13:15:24.754" v="109" actId="1076"/>
          <ac:spMkLst>
            <pc:docMk/>
            <pc:sldMk cId="548077832" sldId="273"/>
            <ac:spMk id="7" creationId="{4CA4CEB3-C1A7-946B-75C1-DC16FC1D89A6}"/>
          </ac:spMkLst>
        </pc:spChg>
        <pc:spChg chg="add del mod">
          <ac:chgData name="Enio Krizman" userId="S::ek006908384@fer.hr::18c93ed3-5ad5-4820-ab7e-24ff5a5db297" providerId="AD" clId="Web-{D4135386-3D68-5E10-C6E6-AD8786B5AFD3}" dt="2024-07-08T13:15:29.738" v="111"/>
          <ac:spMkLst>
            <pc:docMk/>
            <pc:sldMk cId="548077832" sldId="273"/>
            <ac:spMk id="8" creationId="{A11A7C04-6D40-8DE5-B774-07BF01BFBFA9}"/>
          </ac:spMkLst>
        </pc:spChg>
        <pc:spChg chg="add mod">
          <ac:chgData name="Enio Krizman" userId="S::ek006908384@fer.hr::18c93ed3-5ad5-4820-ab7e-24ff5a5db297" providerId="AD" clId="Web-{D4135386-3D68-5E10-C6E6-AD8786B5AFD3}" dt="2024-07-08T13:16:23.148" v="120" actId="1076"/>
          <ac:spMkLst>
            <pc:docMk/>
            <pc:sldMk cId="548077832" sldId="273"/>
            <ac:spMk id="9" creationId="{CB5300F4-DCA3-CCC9-D218-29F4EFB3B287}"/>
          </ac:spMkLst>
        </pc:spChg>
        <pc:spChg chg="add mod">
          <ac:chgData name="Enio Krizman" userId="S::ek006908384@fer.hr::18c93ed3-5ad5-4820-ab7e-24ff5a5db297" providerId="AD" clId="Web-{D4135386-3D68-5E10-C6E6-AD8786B5AFD3}" dt="2024-07-08T13:16:49.430" v="125" actId="14100"/>
          <ac:spMkLst>
            <pc:docMk/>
            <pc:sldMk cId="548077832" sldId="273"/>
            <ac:spMk id="10" creationId="{4D97CD84-88E5-11EB-5809-D70EEFB688B5}"/>
          </ac:spMkLst>
        </pc:spChg>
        <pc:spChg chg="add mod">
          <ac:chgData name="Enio Krizman" userId="S::ek006908384@fer.hr::18c93ed3-5ad5-4820-ab7e-24ff5a5db297" providerId="AD" clId="Web-{D4135386-3D68-5E10-C6E6-AD8786B5AFD3}" dt="2024-07-08T13:17:38.340" v="134" actId="1076"/>
          <ac:spMkLst>
            <pc:docMk/>
            <pc:sldMk cId="548077832" sldId="273"/>
            <ac:spMk id="11" creationId="{3786C462-9EA3-0890-A2F7-F483EA081316}"/>
          </ac:spMkLst>
        </pc:spChg>
        <pc:spChg chg="del">
          <ac:chgData name="Enio Krizman" userId="S::ek006908384@fer.hr::18c93ed3-5ad5-4820-ab7e-24ff5a5db297" providerId="AD" clId="Web-{D4135386-3D68-5E10-C6E6-AD8786B5AFD3}" dt="2024-07-08T13:11:31.756" v="63"/>
          <ac:spMkLst>
            <pc:docMk/>
            <pc:sldMk cId="548077832" sldId="273"/>
            <ac:spMk id="267" creationId="{00000000-0000-0000-0000-000000000000}"/>
          </ac:spMkLst>
        </pc:spChg>
        <pc:spChg chg="del">
          <ac:chgData name="Enio Krizman" userId="S::ek006908384@fer.hr::18c93ed3-5ad5-4820-ab7e-24ff5a5db297" providerId="AD" clId="Web-{D4135386-3D68-5E10-C6E6-AD8786B5AFD3}" dt="2024-07-08T13:11:39.194" v="65"/>
          <ac:spMkLst>
            <pc:docMk/>
            <pc:sldMk cId="548077832" sldId="273"/>
            <ac:spMk id="268" creationId="{00000000-0000-0000-0000-000000000000}"/>
          </ac:spMkLst>
        </pc:spChg>
        <pc:picChg chg="add mod">
          <ac:chgData name="Enio Krizman" userId="S::ek006908384@fer.hr::18c93ed3-5ad5-4820-ab7e-24ff5a5db297" providerId="AD" clId="Web-{D4135386-3D68-5E10-C6E6-AD8786B5AFD3}" dt="2024-07-08T13:13:20.700" v="83"/>
          <ac:picMkLst>
            <pc:docMk/>
            <pc:sldMk cId="548077832" sldId="273"/>
            <ac:picMk id="5" creationId="{833EE6ED-5CE7-28F7-6BB9-72DD34EC9F83}"/>
          </ac:picMkLst>
        </pc:picChg>
        <pc:cxnChg chg="del">
          <ac:chgData name="Enio Krizman" userId="S::ek006908384@fer.hr::18c93ed3-5ad5-4820-ab7e-24ff5a5db297" providerId="AD" clId="Web-{D4135386-3D68-5E10-C6E6-AD8786B5AFD3}" dt="2024-07-08T13:11:48.538" v="67"/>
          <ac:cxnSpMkLst>
            <pc:docMk/>
            <pc:sldMk cId="548077832" sldId="273"/>
            <ac:cxnSpMk id="270" creationId="{00000000-0000-0000-0000-000000000000}"/>
          </ac:cxnSpMkLst>
        </pc:cxnChg>
      </pc:sldChg>
    </pc:docChg>
  </pc:docChgLst>
  <pc:docChgLst>
    <pc:chgData name="Enio Krizman" userId="S::ek006908384@fer.hr::18c93ed3-5ad5-4820-ab7e-24ff5a5db297" providerId="AD" clId="Web-{83D27BB0-D5C8-513F-0551-20BA9B9C8B9A}"/>
    <pc:docChg chg="modSld modMainMaster">
      <pc:chgData name="Enio Krizman" userId="S::ek006908384@fer.hr::18c93ed3-5ad5-4820-ab7e-24ff5a5db297" providerId="AD" clId="Web-{83D27BB0-D5C8-513F-0551-20BA9B9C8B9A}" dt="2024-07-01T16:17:15.388" v="2"/>
      <pc:docMkLst>
        <pc:docMk/>
      </pc:docMkLst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56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58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59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60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61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62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63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64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65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66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67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68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70"/>
        </pc:sldMkLst>
      </pc:sldChg>
      <pc:sldChg chg="modTransition">
        <pc:chgData name="Enio Krizman" userId="S::ek006908384@fer.hr::18c93ed3-5ad5-4820-ab7e-24ff5a5db297" providerId="AD" clId="Web-{83D27BB0-D5C8-513F-0551-20BA9B9C8B9A}" dt="2024-07-01T16:17:15.388" v="2"/>
        <pc:sldMkLst>
          <pc:docMk/>
          <pc:sldMk cId="0" sldId="271"/>
        </pc:sldMkLst>
      </pc:sldChg>
      <pc:sldMasterChg chg="modTransition modSldLayout">
        <pc:chgData name="Enio Krizman" userId="S::ek006908384@fer.hr::18c93ed3-5ad5-4820-ab7e-24ff5a5db297" providerId="AD" clId="Web-{83D27BB0-D5C8-513F-0551-20BA9B9C8B9A}" dt="2024-07-01T16:17:15.388" v="2"/>
        <pc:sldMasterMkLst>
          <pc:docMk/>
          <pc:sldMasterMk cId="0" sldId="2147483681"/>
        </pc:sldMasterMkLst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48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49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53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54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55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57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58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59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60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66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70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71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72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73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74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77"/>
          </pc:sldLayoutMkLst>
        </pc:sldLayoutChg>
        <pc:sldLayoutChg chg="modTransition">
          <pc:chgData name="Enio Krizman" userId="S::ek006908384@fer.hr::18c93ed3-5ad5-4820-ab7e-24ff5a5db297" providerId="AD" clId="Web-{83D27BB0-D5C8-513F-0551-20BA9B9C8B9A}" dt="2024-07-01T16:17:15.388" v="2"/>
          <pc:sldLayoutMkLst>
            <pc:docMk/>
            <pc:sldMasterMk cId="0" sldId="2147483681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13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800" y="-23000"/>
            <a:ext cx="6915975" cy="5218025"/>
            <a:chOff x="-18400" y="-23000"/>
            <a:chExt cx="9221300" cy="5218025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t="7813" b="7813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>
              <a:off x="-18400" y="-23000"/>
              <a:ext cx="9221300" cy="5218025"/>
            </a:xfrm>
            <a:custGeom>
              <a:avLst/>
              <a:gdLst/>
              <a:ahLst/>
              <a:cxnLst/>
              <a:rect l="l" t="t" r="r" b="b"/>
              <a:pathLst>
                <a:path w="368852" h="208721" extrusionOk="0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34919" y="2560100"/>
            <a:ext cx="5788125" cy="20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34919" y="1622875"/>
            <a:ext cx="1759050" cy="6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7"/>
          <p:cNvGrpSpPr/>
          <p:nvPr/>
        </p:nvGrpSpPr>
        <p:grpSpPr>
          <a:xfrm>
            <a:off x="-3450" y="-2300"/>
            <a:ext cx="6905625" cy="5259450"/>
            <a:chOff x="-4600" y="-2300"/>
            <a:chExt cx="9207500" cy="5259450"/>
          </a:xfrm>
        </p:grpSpPr>
        <p:pic>
          <p:nvPicPr>
            <p:cNvPr id="41" name="Google Shape;41;p7"/>
            <p:cNvPicPr preferRelativeResize="0"/>
            <p:nvPr/>
          </p:nvPicPr>
          <p:blipFill rotWithShape="1">
            <a:blip r:embed="rId2">
              <a:alphaModFix/>
            </a:blip>
            <a:srcRect r="13674"/>
            <a:stretch/>
          </p:blipFill>
          <p:spPr>
            <a:xfrm rot="5400000" flipH="1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7"/>
            <p:cNvSpPr/>
            <p:nvPr/>
          </p:nvSpPr>
          <p:spPr>
            <a:xfrm rot="10800000" flipH="1">
              <a:off x="-4600" y="-2300"/>
              <a:ext cx="9207500" cy="5190425"/>
            </a:xfrm>
            <a:custGeom>
              <a:avLst/>
              <a:gdLst/>
              <a:ahLst/>
              <a:cxnLst/>
              <a:rect l="l" t="t" r="r" b="b"/>
              <a:pathLst>
                <a:path w="368300" h="207617" extrusionOk="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783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540000" y="1576450"/>
            <a:ext cx="32211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9"/>
          <p:cNvGrpSpPr/>
          <p:nvPr/>
        </p:nvGrpSpPr>
        <p:grpSpPr>
          <a:xfrm>
            <a:off x="-13800" y="-23000"/>
            <a:ext cx="6915975" cy="5280150"/>
            <a:chOff x="-18400" y="-23000"/>
            <a:chExt cx="9221300" cy="5280150"/>
          </a:xfrm>
        </p:grpSpPr>
        <p:pic>
          <p:nvPicPr>
            <p:cNvPr id="53" name="Google Shape;53;p9"/>
            <p:cNvPicPr preferRelativeResize="0"/>
            <p:nvPr/>
          </p:nvPicPr>
          <p:blipFill rotWithShape="1">
            <a:blip r:embed="rId2">
              <a:alphaModFix/>
            </a:blip>
            <a:srcRect r="13674"/>
            <a:stretch/>
          </p:blipFill>
          <p:spPr>
            <a:xfrm rot="-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9"/>
            <p:cNvSpPr/>
            <p:nvPr/>
          </p:nvSpPr>
          <p:spPr>
            <a:xfrm>
              <a:off x="-18400" y="-23000"/>
              <a:ext cx="9221300" cy="5218025"/>
            </a:xfrm>
            <a:custGeom>
              <a:avLst/>
              <a:gdLst/>
              <a:ahLst/>
              <a:cxnLst/>
              <a:rect l="l" t="t" r="r" b="b"/>
              <a:pathLst>
                <a:path w="368852" h="208721" extrusionOk="0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34919" y="2383975"/>
            <a:ext cx="3364875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534919" y="3932900"/>
            <a:ext cx="3364875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7"/>
          <p:cNvGrpSpPr/>
          <p:nvPr/>
        </p:nvGrpSpPr>
        <p:grpSpPr>
          <a:xfrm>
            <a:off x="-3450" y="-2300"/>
            <a:ext cx="6905625" cy="5190425"/>
            <a:chOff x="-4600" y="-2300"/>
            <a:chExt cx="9207500" cy="5190425"/>
          </a:xfrm>
        </p:grpSpPr>
        <p:pic>
          <p:nvPicPr>
            <p:cNvPr id="169" name="Google Shape;169;p27"/>
            <p:cNvPicPr preferRelativeResize="0"/>
            <p:nvPr/>
          </p:nvPicPr>
          <p:blipFill rotWithShape="1">
            <a:blip r:embed="rId2">
              <a:alphaModFix/>
            </a:blip>
            <a:srcRect t="7813" b="7813"/>
            <a:stretch/>
          </p:blipFill>
          <p:spPr>
            <a:xfrm rot="10800000" flipH="1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7"/>
            <p:cNvSpPr/>
            <p:nvPr/>
          </p:nvSpPr>
          <p:spPr>
            <a:xfrm>
              <a:off x="-4600" y="-2300"/>
              <a:ext cx="9207500" cy="5190425"/>
            </a:xfrm>
            <a:custGeom>
              <a:avLst/>
              <a:gdLst/>
              <a:ahLst/>
              <a:cxnLst/>
              <a:rect l="l" t="t" r="r" b="b"/>
              <a:pathLst>
                <a:path w="368300" h="207617" extrusionOk="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564124" y="2035250"/>
            <a:ext cx="148365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2"/>
          </p:nvPr>
        </p:nvSpPr>
        <p:spPr>
          <a:xfrm>
            <a:off x="4297182" y="2035250"/>
            <a:ext cx="148365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3"/>
          </p:nvPr>
        </p:nvSpPr>
        <p:spPr>
          <a:xfrm>
            <a:off x="1564124" y="3468650"/>
            <a:ext cx="148365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4"/>
          </p:nvPr>
        </p:nvSpPr>
        <p:spPr>
          <a:xfrm>
            <a:off x="4297182" y="3468650"/>
            <a:ext cx="148365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5"/>
          </p:nvPr>
        </p:nvSpPr>
        <p:spPr>
          <a:xfrm>
            <a:off x="1564133" y="1640425"/>
            <a:ext cx="148365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6"/>
          </p:nvPr>
        </p:nvSpPr>
        <p:spPr>
          <a:xfrm>
            <a:off x="1564133" y="3073825"/>
            <a:ext cx="148365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7"/>
          </p:nvPr>
        </p:nvSpPr>
        <p:spPr>
          <a:xfrm>
            <a:off x="4297189" y="1640425"/>
            <a:ext cx="148365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8"/>
          </p:nvPr>
        </p:nvSpPr>
        <p:spPr>
          <a:xfrm>
            <a:off x="4297189" y="3073825"/>
            <a:ext cx="148365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8"/>
          <p:cNvGrpSpPr/>
          <p:nvPr/>
        </p:nvGrpSpPr>
        <p:grpSpPr>
          <a:xfrm>
            <a:off x="-3450" y="-2300"/>
            <a:ext cx="6905625" cy="5259450"/>
            <a:chOff x="-4600" y="-2300"/>
            <a:chExt cx="9207500" cy="5259450"/>
          </a:xfrm>
        </p:grpSpPr>
        <p:pic>
          <p:nvPicPr>
            <p:cNvPr id="182" name="Google Shape;182;p28"/>
            <p:cNvPicPr preferRelativeResize="0"/>
            <p:nvPr/>
          </p:nvPicPr>
          <p:blipFill rotWithShape="1">
            <a:blip r:embed="rId2">
              <a:alphaModFix/>
            </a:blip>
            <a:srcRect r="13674"/>
            <a:stretch/>
          </p:blipFill>
          <p:spPr>
            <a:xfrm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8"/>
            <p:cNvSpPr/>
            <p:nvPr/>
          </p:nvSpPr>
          <p:spPr>
            <a:xfrm rot="10800000" flipH="1">
              <a:off x="-4600" y="-2300"/>
              <a:ext cx="9207500" cy="5190425"/>
            </a:xfrm>
            <a:custGeom>
              <a:avLst/>
              <a:gdLst/>
              <a:ahLst/>
              <a:cxnLst/>
              <a:rect l="l" t="t" r="r" b="b"/>
              <a:pathLst>
                <a:path w="368300" h="207617" extrusionOk="0">
                  <a:moveTo>
                    <a:pt x="276" y="0"/>
                  </a:moveTo>
                  <a:lnTo>
                    <a:pt x="319709" y="0"/>
                  </a:lnTo>
                  <a:lnTo>
                    <a:pt x="368300" y="60739"/>
                  </a:lnTo>
                  <a:lnTo>
                    <a:pt x="368300" y="207617"/>
                  </a:lnTo>
                  <a:lnTo>
                    <a:pt x="45002" y="207617"/>
                  </a:lnTo>
                  <a:lnTo>
                    <a:pt x="0" y="155437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1"/>
          </p:nvPr>
        </p:nvSpPr>
        <p:spPr>
          <a:xfrm>
            <a:off x="834450" y="2139748"/>
            <a:ext cx="14814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2"/>
          </p:nvPr>
        </p:nvSpPr>
        <p:spPr>
          <a:xfrm>
            <a:off x="2686836" y="2139748"/>
            <a:ext cx="14814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3"/>
          </p:nvPr>
        </p:nvSpPr>
        <p:spPr>
          <a:xfrm>
            <a:off x="834450" y="3933148"/>
            <a:ext cx="14814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4"/>
          </p:nvPr>
        </p:nvSpPr>
        <p:spPr>
          <a:xfrm>
            <a:off x="2686836" y="3933148"/>
            <a:ext cx="14814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5"/>
          </p:nvPr>
        </p:nvSpPr>
        <p:spPr>
          <a:xfrm>
            <a:off x="4539223" y="2139748"/>
            <a:ext cx="14814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6"/>
          </p:nvPr>
        </p:nvSpPr>
        <p:spPr>
          <a:xfrm>
            <a:off x="4539223" y="3933148"/>
            <a:ext cx="14814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7"/>
          </p:nvPr>
        </p:nvSpPr>
        <p:spPr>
          <a:xfrm>
            <a:off x="833325" y="1823627"/>
            <a:ext cx="148365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8"/>
          </p:nvPr>
        </p:nvSpPr>
        <p:spPr>
          <a:xfrm>
            <a:off x="2685711" y="1823627"/>
            <a:ext cx="148365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9"/>
          </p:nvPr>
        </p:nvSpPr>
        <p:spPr>
          <a:xfrm>
            <a:off x="4538098" y="1823627"/>
            <a:ext cx="148365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3"/>
          </p:nvPr>
        </p:nvSpPr>
        <p:spPr>
          <a:xfrm>
            <a:off x="833325" y="3615800"/>
            <a:ext cx="148365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14"/>
          </p:nvPr>
        </p:nvSpPr>
        <p:spPr>
          <a:xfrm>
            <a:off x="2685711" y="3615800"/>
            <a:ext cx="148365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15"/>
          </p:nvPr>
        </p:nvSpPr>
        <p:spPr>
          <a:xfrm>
            <a:off x="4538098" y="3615800"/>
            <a:ext cx="148365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1"/>
          <p:cNvGrpSpPr/>
          <p:nvPr/>
        </p:nvGrpSpPr>
        <p:grpSpPr>
          <a:xfrm>
            <a:off x="-14606" y="-28350"/>
            <a:ext cx="6916781" cy="5285500"/>
            <a:chOff x="-19475" y="-28350"/>
            <a:chExt cx="9222375" cy="5285500"/>
          </a:xfrm>
        </p:grpSpPr>
        <p:pic>
          <p:nvPicPr>
            <p:cNvPr id="216" name="Google Shape;216;p31"/>
            <p:cNvPicPr preferRelativeResize="0"/>
            <p:nvPr/>
          </p:nvPicPr>
          <p:blipFill rotWithShape="1">
            <a:blip r:embed="rId2">
              <a:alphaModFix/>
            </a:blip>
            <a:srcRect r="13674"/>
            <a:stretch/>
          </p:blipFill>
          <p:spPr>
            <a:xfrm rot="5400000">
              <a:off x="1941813" y="-1941812"/>
              <a:ext cx="5257150" cy="914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31"/>
            <p:cNvSpPr/>
            <p:nvPr/>
          </p:nvSpPr>
          <p:spPr>
            <a:xfrm>
              <a:off x="-19475" y="-28350"/>
              <a:ext cx="9222375" cy="5216475"/>
            </a:xfrm>
            <a:custGeom>
              <a:avLst/>
              <a:gdLst/>
              <a:ahLst/>
              <a:cxnLst/>
              <a:rect l="l" t="t" r="r" b="b"/>
              <a:pathLst>
                <a:path w="368895" h="208659" extrusionOk="0">
                  <a:moveTo>
                    <a:pt x="871" y="208659"/>
                  </a:moveTo>
                  <a:lnTo>
                    <a:pt x="320304" y="208659"/>
                  </a:lnTo>
                  <a:lnTo>
                    <a:pt x="368895" y="147920"/>
                  </a:lnTo>
                  <a:lnTo>
                    <a:pt x="368895" y="1042"/>
                  </a:lnTo>
                  <a:lnTo>
                    <a:pt x="0" y="0"/>
                  </a:lnTo>
                  <a:lnTo>
                    <a:pt x="595" y="53222"/>
                  </a:lnTo>
                  <a:close/>
                </a:path>
              </a:pathLst>
            </a:custGeom>
            <a:solidFill>
              <a:srgbClr val="191919">
                <a:alpha val="68550"/>
              </a:srgbClr>
            </a:solidFill>
            <a:ln>
              <a:noFill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rot="10800000" flipH="1"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/>
          <p:nvPr/>
        </p:nvSpPr>
        <p:spPr>
          <a:xfrm rot="10800000" flipH="1">
            <a:off x="-14606" y="-28350"/>
            <a:ext cx="6916781" cy="5216475"/>
          </a:xfrm>
          <a:custGeom>
            <a:avLst/>
            <a:gdLst/>
            <a:ahLst/>
            <a:cxnLst/>
            <a:rect l="l" t="t" r="r" b="b"/>
            <a:pathLst>
              <a:path w="368895" h="208659" extrusionOk="0">
                <a:moveTo>
                  <a:pt x="871" y="208659"/>
                </a:moveTo>
                <a:lnTo>
                  <a:pt x="320304" y="208659"/>
                </a:lnTo>
                <a:lnTo>
                  <a:pt x="368895" y="147920"/>
                </a:lnTo>
                <a:lnTo>
                  <a:pt x="368895" y="1042"/>
                </a:lnTo>
                <a:lnTo>
                  <a:pt x="0" y="0"/>
                </a:lnTo>
                <a:lnTo>
                  <a:pt x="595" y="53222"/>
                </a:lnTo>
                <a:close/>
              </a:path>
            </a:pathLst>
          </a:custGeom>
          <a:solidFill>
            <a:srgbClr val="191919">
              <a:alpha val="68550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13800" y="-23000"/>
            <a:ext cx="6915975" cy="5218025"/>
            <a:chOff x="-18400" y="-23000"/>
            <a:chExt cx="9221300" cy="5218025"/>
          </a:xfrm>
        </p:grpSpPr>
        <p:pic>
          <p:nvPicPr>
            <p:cNvPr id="16" name="Google Shape;16;p3"/>
            <p:cNvPicPr preferRelativeResize="0"/>
            <p:nvPr/>
          </p:nvPicPr>
          <p:blipFill rotWithShape="1">
            <a:blip r:embed="rId2">
              <a:alphaModFix/>
            </a:blip>
            <a:srcRect t="7813" b="7813"/>
            <a:stretch/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3"/>
            <p:cNvSpPr/>
            <p:nvPr/>
          </p:nvSpPr>
          <p:spPr>
            <a:xfrm rot="10800000">
              <a:off x="-18400" y="-23000"/>
              <a:ext cx="9221300" cy="5218025"/>
            </a:xfrm>
            <a:custGeom>
              <a:avLst/>
              <a:gdLst/>
              <a:ahLst/>
              <a:cxnLst/>
              <a:rect l="l" t="t" r="r" b="b"/>
              <a:pathLst>
                <a:path w="368852" h="208721" extrusionOk="0">
                  <a:moveTo>
                    <a:pt x="276" y="0"/>
                  </a:moveTo>
                  <a:lnTo>
                    <a:pt x="265319" y="0"/>
                  </a:lnTo>
                  <a:lnTo>
                    <a:pt x="368852" y="126448"/>
                  </a:lnTo>
                  <a:lnTo>
                    <a:pt x="368852" y="208721"/>
                  </a:lnTo>
                  <a:lnTo>
                    <a:pt x="0" y="208721"/>
                  </a:lnTo>
                  <a:close/>
                </a:path>
              </a:pathLst>
            </a:custGeom>
            <a:solidFill>
              <a:srgbClr val="191919">
                <a:alpha val="51570"/>
              </a:srgbClr>
            </a:solidFill>
            <a:ln>
              <a:noFill/>
            </a:ln>
          </p:spPr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388350" y="952793"/>
            <a:ext cx="2788425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043534" y="885025"/>
            <a:ext cx="144315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473525" y="2715293"/>
            <a:ext cx="170325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222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4919" y="445025"/>
            <a:ext cx="57881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4919" y="1152475"/>
            <a:ext cx="57881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3" r:id="rId5"/>
    <p:sldLayoutId id="2147483674" r:id="rId6"/>
    <p:sldLayoutId id="2147483677" r:id="rId7"/>
    <p:sldLayoutId id="2147483678" r:id="rId8"/>
    <p:sldLayoutId id="214748368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5A8080DE-6EB7-5C1A-FC99-A7B0C395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22002" y="3732794"/>
            <a:ext cx="1831807" cy="1828144"/>
          </a:xfrm>
          <a:prstGeom prst="rect">
            <a:avLst/>
          </a:prstGeom>
        </p:spPr>
      </p:pic>
      <p:sp>
        <p:nvSpPr>
          <p:cNvPr id="231" name="Google Shape;231;p36"/>
          <p:cNvSpPr txBox="1">
            <a:spLocks noGrp="1"/>
          </p:cNvSpPr>
          <p:nvPr>
            <p:ph type="ctrTitle"/>
          </p:nvPr>
        </p:nvSpPr>
        <p:spPr>
          <a:xfrm>
            <a:off x="758583" y="1834340"/>
            <a:ext cx="5708621" cy="20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 and Implementation of Global Vessel Path Planning Based on ROS2 Framework 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1"/>
          </p:nvPr>
        </p:nvSpPr>
        <p:spPr>
          <a:xfrm>
            <a:off x="758583" y="588862"/>
            <a:ext cx="4123222" cy="6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Enio Krizman, Nadir Kapetanović, Đula Nađ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3" name="Google Shape;233;p36"/>
          <p:cNvCxnSpPr>
            <a:cxnSpLocks/>
          </p:cNvCxnSpPr>
          <p:nvPr/>
        </p:nvCxnSpPr>
        <p:spPr>
          <a:xfrm>
            <a:off x="-346101" y="1485372"/>
            <a:ext cx="60775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black and white rectangle with white lines&#10;&#10;Description automatically generated">
            <a:extLst>
              <a:ext uri="{FF2B5EF4-FFF2-40B4-BE49-F238E27FC236}">
                <a16:creationId xmlns:a16="http://schemas.microsoft.com/office/drawing/2014/main" id="{07713AD0-C322-E549-8144-4AADA616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20" y="87724"/>
            <a:ext cx="1252379" cy="541374"/>
          </a:xfrm>
          <a:prstGeom prst="rect">
            <a:avLst/>
          </a:prstGeom>
        </p:spPr>
      </p:pic>
      <p:sp>
        <p:nvSpPr>
          <p:cNvPr id="6" name="Google Shape;232;p36">
            <a:extLst>
              <a:ext uri="{FF2B5EF4-FFF2-40B4-BE49-F238E27FC236}">
                <a16:creationId xmlns:a16="http://schemas.microsoft.com/office/drawing/2014/main" id="{574E6C26-EA75-4E82-22A6-1C0242F7ED08}"/>
              </a:ext>
            </a:extLst>
          </p:cNvPr>
          <p:cNvSpPr txBox="1">
            <a:spLocks/>
          </p:cNvSpPr>
          <p:nvPr/>
        </p:nvSpPr>
        <p:spPr>
          <a:xfrm>
            <a:off x="758583" y="865551"/>
            <a:ext cx="7063114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None/>
              <a:defRPr sz="18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None/>
              <a:defRPr sz="18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None/>
              <a:defRPr sz="18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None/>
              <a:defRPr sz="18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None/>
              <a:defRPr sz="18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None/>
              <a:defRPr sz="18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None/>
              <a:defRPr sz="18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None/>
              <a:defRPr sz="18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hr-HR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ICRA 2025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515338" y="36979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CONTRIBUTIONS?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3" name="Google Shape;293;p42"/>
          <p:cNvGrpSpPr/>
          <p:nvPr/>
        </p:nvGrpSpPr>
        <p:grpSpPr>
          <a:xfrm>
            <a:off x="4544376" y="2046600"/>
            <a:ext cx="5403025" cy="3096900"/>
            <a:chOff x="5687375" y="2046600"/>
            <a:chExt cx="5403025" cy="3096900"/>
          </a:xfrm>
        </p:grpSpPr>
        <p:sp>
          <p:nvSpPr>
            <p:cNvPr id="294" name="Google Shape;294;p42"/>
            <p:cNvSpPr/>
            <p:nvPr/>
          </p:nvSpPr>
          <p:spPr>
            <a:xfrm rot="10800000" flipH="1">
              <a:off x="5687375" y="2930000"/>
              <a:ext cx="3276000" cy="210150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201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latin typeface="Bellota Text"/>
                <a:ea typeface="Bellota Text"/>
                <a:cs typeface="Bellota Text"/>
                <a:sym typeface="Bellota Text"/>
              </a:endParaRPr>
            </a:p>
          </p:txBody>
        </p:sp>
        <p:sp>
          <p:nvSpPr>
            <p:cNvPr id="295" name="Google Shape;295;p42"/>
            <p:cNvSpPr/>
            <p:nvPr/>
          </p:nvSpPr>
          <p:spPr>
            <a:xfrm rot="10800000" flipH="1">
              <a:off x="6718200" y="2046600"/>
              <a:ext cx="4372200" cy="309690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201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latin typeface="Bellota Text"/>
                <a:ea typeface="Bellota Text"/>
                <a:cs typeface="Bellota Text"/>
                <a:sym typeface="Bellota Text"/>
              </a:endParaRPr>
            </a:p>
          </p:txBody>
        </p:sp>
      </p:grpSp>
      <p:pic>
        <p:nvPicPr>
          <p:cNvPr id="8" name="Picture 7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1A6AAC80-CDD3-13FB-823C-D0B730D8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4" y="1175809"/>
            <a:ext cx="4586192" cy="328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6;p41">
            <a:extLst>
              <a:ext uri="{FF2B5EF4-FFF2-40B4-BE49-F238E27FC236}">
                <a16:creationId xmlns:a16="http://schemas.microsoft.com/office/drawing/2014/main" id="{4CA4CEB3-C1A7-946B-75C1-DC16FC1D89A6}"/>
              </a:ext>
            </a:extLst>
          </p:cNvPr>
          <p:cNvSpPr/>
          <p:nvPr/>
        </p:nvSpPr>
        <p:spPr>
          <a:xfrm rot="10800000">
            <a:off x="5482646" y="-224"/>
            <a:ext cx="2101973" cy="1288126"/>
          </a:xfrm>
          <a:prstGeom prst="triangle">
            <a:avLst>
              <a:gd name="adj" fmla="val 50000"/>
            </a:avLst>
          </a:prstGeom>
          <a:solidFill>
            <a:srgbClr val="FFFF99">
              <a:alpha val="201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" name="Google Shape;286;p41">
            <a:extLst>
              <a:ext uri="{FF2B5EF4-FFF2-40B4-BE49-F238E27FC236}">
                <a16:creationId xmlns:a16="http://schemas.microsoft.com/office/drawing/2014/main" id="{CB5300F4-DCA3-CCC9-D218-29F4EFB3B287}"/>
              </a:ext>
            </a:extLst>
          </p:cNvPr>
          <p:cNvSpPr/>
          <p:nvPr/>
        </p:nvSpPr>
        <p:spPr>
          <a:xfrm rot="16200000">
            <a:off x="5141744" y="1399135"/>
            <a:ext cx="3171873" cy="1321354"/>
          </a:xfrm>
          <a:prstGeom prst="triangle">
            <a:avLst>
              <a:gd name="adj" fmla="val 50000"/>
            </a:avLst>
          </a:prstGeom>
          <a:solidFill>
            <a:srgbClr val="FFFF99">
              <a:alpha val="201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10" name="Google Shape;286;p41">
            <a:extLst>
              <a:ext uri="{FF2B5EF4-FFF2-40B4-BE49-F238E27FC236}">
                <a16:creationId xmlns:a16="http://schemas.microsoft.com/office/drawing/2014/main" id="{4D97CD84-88E5-11EB-5809-D70EEFB688B5}"/>
              </a:ext>
            </a:extLst>
          </p:cNvPr>
          <p:cNvSpPr/>
          <p:nvPr/>
        </p:nvSpPr>
        <p:spPr>
          <a:xfrm>
            <a:off x="5367122" y="4222287"/>
            <a:ext cx="1663380" cy="1015667"/>
          </a:xfrm>
          <a:prstGeom prst="triangle">
            <a:avLst>
              <a:gd name="adj" fmla="val 50000"/>
            </a:avLst>
          </a:prstGeom>
          <a:solidFill>
            <a:srgbClr val="FFFF99">
              <a:alpha val="201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11" name="Google Shape;286;p41">
            <a:extLst>
              <a:ext uri="{FF2B5EF4-FFF2-40B4-BE49-F238E27FC236}">
                <a16:creationId xmlns:a16="http://schemas.microsoft.com/office/drawing/2014/main" id="{3786C462-9EA3-0890-A2F7-F483EA081316}"/>
              </a:ext>
            </a:extLst>
          </p:cNvPr>
          <p:cNvSpPr/>
          <p:nvPr/>
        </p:nvSpPr>
        <p:spPr>
          <a:xfrm rot="10800000">
            <a:off x="6198812" y="4000203"/>
            <a:ext cx="1151689" cy="729917"/>
          </a:xfrm>
          <a:prstGeom prst="triangle">
            <a:avLst>
              <a:gd name="adj" fmla="val 50000"/>
            </a:avLst>
          </a:prstGeom>
          <a:solidFill>
            <a:srgbClr val="FFFF99">
              <a:alpha val="201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628F6-F6BE-AAC8-71AB-81DB878B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45" y="1075527"/>
            <a:ext cx="3555048" cy="3692245"/>
          </a:xfrm>
          <a:prstGeom prst="rect">
            <a:avLst/>
          </a:prstGeom>
        </p:spPr>
      </p:pic>
      <p:sp>
        <p:nvSpPr>
          <p:cNvPr id="13" name="Google Shape;291;p42">
            <a:extLst>
              <a:ext uri="{FF2B5EF4-FFF2-40B4-BE49-F238E27FC236}">
                <a16:creationId xmlns:a16="http://schemas.microsoft.com/office/drawing/2014/main" id="{B5099A09-D9AC-C9BE-5771-475B069A63A8}"/>
              </a:ext>
            </a:extLst>
          </p:cNvPr>
          <p:cNvSpPr txBox="1">
            <a:spLocks/>
          </p:cNvSpPr>
          <p:nvPr/>
        </p:nvSpPr>
        <p:spPr>
          <a:xfrm>
            <a:off x="289507" y="234413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9pPr>
          </a:lstStyle>
          <a:p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COST MAP GENERATION</a:t>
            </a:r>
          </a:p>
        </p:txBody>
      </p:sp>
    </p:spTree>
    <p:extLst>
      <p:ext uri="{BB962C8B-B14F-4D97-AF65-F5344CB8AC3E}">
        <p14:creationId xmlns:p14="http://schemas.microsoft.com/office/powerpoint/2010/main" val="54807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8;p40">
            <a:extLst>
              <a:ext uri="{FF2B5EF4-FFF2-40B4-BE49-F238E27FC236}">
                <a16:creationId xmlns:a16="http://schemas.microsoft.com/office/drawing/2014/main" id="{FEFCB509-C2B0-313D-3C79-40349ED90234}"/>
              </a:ext>
            </a:extLst>
          </p:cNvPr>
          <p:cNvSpPr/>
          <p:nvPr/>
        </p:nvSpPr>
        <p:spPr>
          <a:xfrm>
            <a:off x="-2226378" y="2926089"/>
            <a:ext cx="4328700" cy="2776800"/>
          </a:xfrm>
          <a:prstGeom prst="triangle">
            <a:avLst>
              <a:gd name="adj" fmla="val 50000"/>
            </a:avLst>
          </a:prstGeom>
          <a:solidFill>
            <a:srgbClr val="FFFF99">
              <a:alpha val="201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14" name="Google Shape;291;p42">
            <a:extLst>
              <a:ext uri="{FF2B5EF4-FFF2-40B4-BE49-F238E27FC236}">
                <a16:creationId xmlns:a16="http://schemas.microsoft.com/office/drawing/2014/main" id="{416592EB-FE3D-8AD3-5200-5B99D17C2AC1}"/>
              </a:ext>
            </a:extLst>
          </p:cNvPr>
          <p:cNvSpPr txBox="1">
            <a:spLocks/>
          </p:cNvSpPr>
          <p:nvPr/>
        </p:nvSpPr>
        <p:spPr>
          <a:xfrm>
            <a:off x="192567" y="267594"/>
            <a:ext cx="82760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9pPr>
          </a:lstStyle>
          <a:p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SETTING START AND GOAL</a:t>
            </a:r>
          </a:p>
        </p:txBody>
      </p:sp>
      <p:pic>
        <p:nvPicPr>
          <p:cNvPr id="7" name="Picture 6" descr="A green and yellow line on a black background&#10;&#10;Description automatically generated">
            <a:extLst>
              <a:ext uri="{FF2B5EF4-FFF2-40B4-BE49-F238E27FC236}">
                <a16:creationId xmlns:a16="http://schemas.microsoft.com/office/drawing/2014/main" id="{DEDE0175-F24B-A02E-F4E5-659E23AA3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1205" y="1103013"/>
            <a:ext cx="7924150" cy="4973001"/>
          </a:xfrm>
          <a:prstGeom prst="rect">
            <a:avLst/>
          </a:prstGeom>
        </p:spPr>
      </p:pic>
      <p:cxnSp>
        <p:nvCxnSpPr>
          <p:cNvPr id="8" name="Google Shape;629;p58">
            <a:extLst>
              <a:ext uri="{FF2B5EF4-FFF2-40B4-BE49-F238E27FC236}">
                <a16:creationId xmlns:a16="http://schemas.microsoft.com/office/drawing/2014/main" id="{ED88336C-8B5D-114C-A595-092C4B5A2E2F}"/>
              </a:ext>
            </a:extLst>
          </p:cNvPr>
          <p:cNvCxnSpPr>
            <a:cxnSpLocks/>
          </p:cNvCxnSpPr>
          <p:nvPr/>
        </p:nvCxnSpPr>
        <p:spPr>
          <a:xfrm>
            <a:off x="3288902" y="2926089"/>
            <a:ext cx="0" cy="9863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9" name="Google Shape;629;p58">
            <a:extLst>
              <a:ext uri="{FF2B5EF4-FFF2-40B4-BE49-F238E27FC236}">
                <a16:creationId xmlns:a16="http://schemas.microsoft.com/office/drawing/2014/main" id="{3BCA736E-BFA1-CF42-99B3-6E74E9C7C556}"/>
              </a:ext>
            </a:extLst>
          </p:cNvPr>
          <p:cNvCxnSpPr/>
          <p:nvPr/>
        </p:nvCxnSpPr>
        <p:spPr>
          <a:xfrm>
            <a:off x="2102322" y="1472392"/>
            <a:ext cx="0" cy="128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10" name="Google Shape;349;p45">
            <a:extLst>
              <a:ext uri="{FF2B5EF4-FFF2-40B4-BE49-F238E27FC236}">
                <a16:creationId xmlns:a16="http://schemas.microsoft.com/office/drawing/2014/main" id="{705AFC00-3EEA-A879-EFDA-222BBBA68548}"/>
              </a:ext>
            </a:extLst>
          </p:cNvPr>
          <p:cNvGrpSpPr/>
          <p:nvPr/>
        </p:nvGrpSpPr>
        <p:grpSpPr>
          <a:xfrm>
            <a:off x="1846458" y="1150274"/>
            <a:ext cx="511728" cy="500930"/>
            <a:chOff x="3325534" y="1215752"/>
            <a:chExt cx="511728" cy="500930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1" name="Google Shape;350;p45">
              <a:extLst>
                <a:ext uri="{FF2B5EF4-FFF2-40B4-BE49-F238E27FC236}">
                  <a16:creationId xmlns:a16="http://schemas.microsoft.com/office/drawing/2014/main" id="{4A890D7B-886C-23B9-828C-BDA9C869011D}"/>
                </a:ext>
              </a:extLst>
            </p:cNvPr>
            <p:cNvSpPr/>
            <p:nvPr/>
          </p:nvSpPr>
          <p:spPr>
            <a:xfrm>
              <a:off x="3354641" y="1525372"/>
              <a:ext cx="166429" cy="162673"/>
            </a:xfrm>
            <a:custGeom>
              <a:avLst/>
              <a:gdLst/>
              <a:ahLst/>
              <a:cxnLst/>
              <a:rect l="l" t="t" r="r" b="b"/>
              <a:pathLst>
                <a:path w="709" h="693" extrusionOk="0">
                  <a:moveTo>
                    <a:pt x="354" y="631"/>
                  </a:moveTo>
                  <a:cubicBezTo>
                    <a:pt x="194" y="631"/>
                    <a:pt x="64" y="503"/>
                    <a:pt x="64" y="346"/>
                  </a:cubicBezTo>
                  <a:cubicBezTo>
                    <a:pt x="64" y="190"/>
                    <a:pt x="194" y="62"/>
                    <a:pt x="354" y="62"/>
                  </a:cubicBezTo>
                  <a:cubicBezTo>
                    <a:pt x="515" y="62"/>
                    <a:pt x="645" y="190"/>
                    <a:pt x="645" y="346"/>
                  </a:cubicBezTo>
                  <a:cubicBezTo>
                    <a:pt x="645" y="503"/>
                    <a:pt x="515" y="631"/>
                    <a:pt x="354" y="631"/>
                  </a:cubicBezTo>
                  <a:moveTo>
                    <a:pt x="354" y="0"/>
                  </a:moveTo>
                  <a:cubicBezTo>
                    <a:pt x="159" y="0"/>
                    <a:pt x="0" y="155"/>
                    <a:pt x="0" y="346"/>
                  </a:cubicBezTo>
                  <a:cubicBezTo>
                    <a:pt x="0" y="538"/>
                    <a:pt x="159" y="693"/>
                    <a:pt x="354" y="693"/>
                  </a:cubicBezTo>
                  <a:cubicBezTo>
                    <a:pt x="550" y="693"/>
                    <a:pt x="709" y="538"/>
                    <a:pt x="709" y="346"/>
                  </a:cubicBezTo>
                  <a:cubicBezTo>
                    <a:pt x="709" y="155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2" name="Google Shape;351;p45">
              <a:extLst>
                <a:ext uri="{FF2B5EF4-FFF2-40B4-BE49-F238E27FC236}">
                  <a16:creationId xmlns:a16="http://schemas.microsoft.com/office/drawing/2014/main" id="{A4A571D3-87B3-1274-1160-70D330CA0F9B}"/>
                </a:ext>
              </a:extLst>
            </p:cNvPr>
            <p:cNvSpPr/>
            <p:nvPr/>
          </p:nvSpPr>
          <p:spPr>
            <a:xfrm>
              <a:off x="3325534" y="1215752"/>
              <a:ext cx="511728" cy="500930"/>
            </a:xfrm>
            <a:custGeom>
              <a:avLst/>
              <a:gdLst/>
              <a:ahLst/>
              <a:cxnLst/>
              <a:rect l="l" t="t" r="r" b="b"/>
              <a:pathLst>
                <a:path w="2180" h="2134" extrusionOk="0">
                  <a:moveTo>
                    <a:pt x="1702" y="2071"/>
                  </a:moveTo>
                  <a:cubicBezTo>
                    <a:pt x="1473" y="2071"/>
                    <a:pt x="1287" y="1889"/>
                    <a:pt x="1287" y="1665"/>
                  </a:cubicBezTo>
                  <a:cubicBezTo>
                    <a:pt x="1287" y="1442"/>
                    <a:pt x="1473" y="1260"/>
                    <a:pt x="1702" y="1260"/>
                  </a:cubicBezTo>
                  <a:cubicBezTo>
                    <a:pt x="1928" y="1260"/>
                    <a:pt x="2116" y="1440"/>
                    <a:pt x="2116" y="1665"/>
                  </a:cubicBezTo>
                  <a:cubicBezTo>
                    <a:pt x="2116" y="1889"/>
                    <a:pt x="1930" y="2071"/>
                    <a:pt x="1702" y="2071"/>
                  </a:cubicBezTo>
                  <a:moveTo>
                    <a:pt x="873" y="1064"/>
                  </a:moveTo>
                  <a:cubicBezTo>
                    <a:pt x="862" y="1064"/>
                    <a:pt x="854" y="1056"/>
                    <a:pt x="854" y="1046"/>
                  </a:cubicBezTo>
                  <a:lnTo>
                    <a:pt x="854" y="972"/>
                  </a:lnTo>
                  <a:cubicBezTo>
                    <a:pt x="854" y="961"/>
                    <a:pt x="862" y="953"/>
                    <a:pt x="873" y="953"/>
                  </a:cubicBezTo>
                  <a:lnTo>
                    <a:pt x="1307" y="953"/>
                  </a:lnTo>
                  <a:cubicBezTo>
                    <a:pt x="1318" y="953"/>
                    <a:pt x="1326" y="961"/>
                    <a:pt x="1326" y="972"/>
                  </a:cubicBezTo>
                  <a:lnTo>
                    <a:pt x="1326" y="1046"/>
                  </a:lnTo>
                  <a:cubicBezTo>
                    <a:pt x="1326" y="1056"/>
                    <a:pt x="1318" y="1064"/>
                    <a:pt x="1307" y="1064"/>
                  </a:cubicBezTo>
                  <a:lnTo>
                    <a:pt x="873" y="1064"/>
                  </a:lnTo>
                  <a:moveTo>
                    <a:pt x="957" y="1127"/>
                  </a:moveTo>
                  <a:lnTo>
                    <a:pt x="1223" y="1127"/>
                  </a:lnTo>
                  <a:lnTo>
                    <a:pt x="1223" y="1394"/>
                  </a:lnTo>
                  <a:lnTo>
                    <a:pt x="957" y="1394"/>
                  </a:lnTo>
                  <a:lnTo>
                    <a:pt x="957" y="1127"/>
                  </a:lnTo>
                  <a:moveTo>
                    <a:pt x="957" y="1672"/>
                  </a:moveTo>
                  <a:cubicBezTo>
                    <a:pt x="957" y="1666"/>
                    <a:pt x="957" y="1678"/>
                    <a:pt x="957" y="1457"/>
                  </a:cubicBezTo>
                  <a:lnTo>
                    <a:pt x="1223" y="1457"/>
                  </a:lnTo>
                  <a:cubicBezTo>
                    <a:pt x="1223" y="1682"/>
                    <a:pt x="1223" y="1667"/>
                    <a:pt x="1223" y="1672"/>
                  </a:cubicBezTo>
                  <a:lnTo>
                    <a:pt x="957" y="1672"/>
                  </a:lnTo>
                  <a:moveTo>
                    <a:pt x="893" y="1432"/>
                  </a:moveTo>
                  <a:cubicBezTo>
                    <a:pt x="807" y="1286"/>
                    <a:pt x="650" y="1197"/>
                    <a:pt x="478" y="1197"/>
                  </a:cubicBezTo>
                  <a:cubicBezTo>
                    <a:pt x="371" y="1197"/>
                    <a:pt x="265" y="1232"/>
                    <a:pt x="178" y="1301"/>
                  </a:cubicBezTo>
                  <a:lnTo>
                    <a:pt x="375" y="748"/>
                  </a:lnTo>
                  <a:cubicBezTo>
                    <a:pt x="472" y="476"/>
                    <a:pt x="893" y="539"/>
                    <a:pt x="893" y="834"/>
                  </a:cubicBezTo>
                  <a:lnTo>
                    <a:pt x="893" y="890"/>
                  </a:lnTo>
                  <a:lnTo>
                    <a:pt x="873" y="890"/>
                  </a:lnTo>
                  <a:cubicBezTo>
                    <a:pt x="827" y="890"/>
                    <a:pt x="790" y="927"/>
                    <a:pt x="790" y="972"/>
                  </a:cubicBezTo>
                  <a:lnTo>
                    <a:pt x="790" y="1046"/>
                  </a:lnTo>
                  <a:cubicBezTo>
                    <a:pt x="790" y="1090"/>
                    <a:pt x="827" y="1127"/>
                    <a:pt x="873" y="1127"/>
                  </a:cubicBezTo>
                  <a:lnTo>
                    <a:pt x="893" y="1127"/>
                  </a:lnTo>
                  <a:cubicBezTo>
                    <a:pt x="893" y="1210"/>
                    <a:pt x="893" y="1404"/>
                    <a:pt x="893" y="1432"/>
                  </a:cubicBezTo>
                  <a:moveTo>
                    <a:pt x="478" y="2071"/>
                  </a:moveTo>
                  <a:cubicBezTo>
                    <a:pt x="250" y="2071"/>
                    <a:pt x="64" y="1889"/>
                    <a:pt x="64" y="1665"/>
                  </a:cubicBezTo>
                  <a:cubicBezTo>
                    <a:pt x="64" y="1437"/>
                    <a:pt x="254" y="1260"/>
                    <a:pt x="478" y="1260"/>
                  </a:cubicBezTo>
                  <a:cubicBezTo>
                    <a:pt x="707" y="1260"/>
                    <a:pt x="893" y="1442"/>
                    <a:pt x="893" y="1665"/>
                  </a:cubicBezTo>
                  <a:cubicBezTo>
                    <a:pt x="893" y="1888"/>
                    <a:pt x="708" y="2071"/>
                    <a:pt x="478" y="2071"/>
                  </a:cubicBezTo>
                  <a:moveTo>
                    <a:pt x="556" y="303"/>
                  </a:moveTo>
                  <a:cubicBezTo>
                    <a:pt x="579" y="238"/>
                    <a:pt x="642" y="195"/>
                    <a:pt x="712" y="195"/>
                  </a:cubicBezTo>
                  <a:cubicBezTo>
                    <a:pt x="803" y="195"/>
                    <a:pt x="877" y="267"/>
                    <a:pt x="877" y="356"/>
                  </a:cubicBezTo>
                  <a:lnTo>
                    <a:pt x="877" y="623"/>
                  </a:lnTo>
                  <a:cubicBezTo>
                    <a:pt x="776" y="509"/>
                    <a:pt x="606" y="477"/>
                    <a:pt x="467" y="551"/>
                  </a:cubicBezTo>
                  <a:lnTo>
                    <a:pt x="556" y="303"/>
                  </a:lnTo>
                  <a:moveTo>
                    <a:pt x="722" y="63"/>
                  </a:moveTo>
                  <a:cubicBezTo>
                    <a:pt x="848" y="63"/>
                    <a:pt x="951" y="163"/>
                    <a:pt x="951" y="287"/>
                  </a:cubicBezTo>
                  <a:cubicBezTo>
                    <a:pt x="951" y="310"/>
                    <a:pt x="947" y="332"/>
                    <a:pt x="941" y="354"/>
                  </a:cubicBezTo>
                  <a:cubicBezTo>
                    <a:pt x="939" y="232"/>
                    <a:pt x="838" y="132"/>
                    <a:pt x="712" y="132"/>
                  </a:cubicBezTo>
                  <a:cubicBezTo>
                    <a:pt x="614" y="132"/>
                    <a:pt x="528" y="193"/>
                    <a:pt x="496" y="282"/>
                  </a:cubicBezTo>
                  <a:lnTo>
                    <a:pt x="493" y="289"/>
                  </a:lnTo>
                  <a:cubicBezTo>
                    <a:pt x="493" y="288"/>
                    <a:pt x="493" y="288"/>
                    <a:pt x="493" y="287"/>
                  </a:cubicBezTo>
                  <a:cubicBezTo>
                    <a:pt x="493" y="163"/>
                    <a:pt x="596" y="63"/>
                    <a:pt x="722" y="63"/>
                  </a:cubicBezTo>
                  <a:moveTo>
                    <a:pt x="1224" y="805"/>
                  </a:moveTo>
                  <a:cubicBezTo>
                    <a:pt x="1224" y="815"/>
                    <a:pt x="1223" y="825"/>
                    <a:pt x="1223" y="834"/>
                  </a:cubicBezTo>
                  <a:lnTo>
                    <a:pt x="1223" y="890"/>
                  </a:lnTo>
                  <a:lnTo>
                    <a:pt x="957" y="890"/>
                  </a:lnTo>
                  <a:lnTo>
                    <a:pt x="957" y="834"/>
                  </a:lnTo>
                  <a:cubicBezTo>
                    <a:pt x="957" y="825"/>
                    <a:pt x="957" y="815"/>
                    <a:pt x="956" y="805"/>
                  </a:cubicBezTo>
                  <a:lnTo>
                    <a:pt x="1224" y="805"/>
                  </a:lnTo>
                  <a:moveTo>
                    <a:pt x="1229" y="287"/>
                  </a:moveTo>
                  <a:cubicBezTo>
                    <a:pt x="1229" y="163"/>
                    <a:pt x="1332" y="63"/>
                    <a:pt x="1458" y="63"/>
                  </a:cubicBezTo>
                  <a:cubicBezTo>
                    <a:pt x="1584" y="63"/>
                    <a:pt x="1687" y="163"/>
                    <a:pt x="1687" y="287"/>
                  </a:cubicBezTo>
                  <a:cubicBezTo>
                    <a:pt x="1687" y="288"/>
                    <a:pt x="1687" y="288"/>
                    <a:pt x="1687" y="289"/>
                  </a:cubicBezTo>
                  <a:lnTo>
                    <a:pt x="1684" y="282"/>
                  </a:lnTo>
                  <a:cubicBezTo>
                    <a:pt x="1652" y="193"/>
                    <a:pt x="1566" y="132"/>
                    <a:pt x="1468" y="132"/>
                  </a:cubicBezTo>
                  <a:cubicBezTo>
                    <a:pt x="1341" y="132"/>
                    <a:pt x="1241" y="233"/>
                    <a:pt x="1239" y="354"/>
                  </a:cubicBezTo>
                  <a:cubicBezTo>
                    <a:pt x="1233" y="332"/>
                    <a:pt x="1229" y="310"/>
                    <a:pt x="1229" y="287"/>
                  </a:cubicBezTo>
                  <a:moveTo>
                    <a:pt x="1303" y="623"/>
                  </a:moveTo>
                  <a:lnTo>
                    <a:pt x="1303" y="356"/>
                  </a:lnTo>
                  <a:cubicBezTo>
                    <a:pt x="1303" y="267"/>
                    <a:pt x="1377" y="195"/>
                    <a:pt x="1468" y="195"/>
                  </a:cubicBezTo>
                  <a:cubicBezTo>
                    <a:pt x="1539" y="195"/>
                    <a:pt x="1601" y="238"/>
                    <a:pt x="1624" y="303"/>
                  </a:cubicBezTo>
                  <a:lnTo>
                    <a:pt x="1713" y="551"/>
                  </a:lnTo>
                  <a:cubicBezTo>
                    <a:pt x="1578" y="479"/>
                    <a:pt x="1406" y="506"/>
                    <a:pt x="1303" y="623"/>
                  </a:cubicBezTo>
                  <a:moveTo>
                    <a:pt x="2116" y="1431"/>
                  </a:moveTo>
                  <a:lnTo>
                    <a:pt x="1948" y="961"/>
                  </a:lnTo>
                  <a:cubicBezTo>
                    <a:pt x="1942" y="945"/>
                    <a:pt x="1924" y="936"/>
                    <a:pt x="1908" y="942"/>
                  </a:cubicBezTo>
                  <a:cubicBezTo>
                    <a:pt x="1891" y="947"/>
                    <a:pt x="1882" y="965"/>
                    <a:pt x="1888" y="981"/>
                  </a:cubicBezTo>
                  <a:lnTo>
                    <a:pt x="2002" y="1301"/>
                  </a:lnTo>
                  <a:cubicBezTo>
                    <a:pt x="1914" y="1232"/>
                    <a:pt x="1808" y="1197"/>
                    <a:pt x="1702" y="1197"/>
                  </a:cubicBezTo>
                  <a:cubicBezTo>
                    <a:pt x="1526" y="1197"/>
                    <a:pt x="1370" y="1291"/>
                    <a:pt x="1287" y="1432"/>
                  </a:cubicBezTo>
                  <a:lnTo>
                    <a:pt x="1287" y="1127"/>
                  </a:lnTo>
                  <a:lnTo>
                    <a:pt x="1307" y="1127"/>
                  </a:lnTo>
                  <a:cubicBezTo>
                    <a:pt x="1353" y="1127"/>
                    <a:pt x="1390" y="1090"/>
                    <a:pt x="1390" y="1046"/>
                  </a:cubicBezTo>
                  <a:lnTo>
                    <a:pt x="1390" y="972"/>
                  </a:lnTo>
                  <a:cubicBezTo>
                    <a:pt x="1390" y="927"/>
                    <a:pt x="1353" y="890"/>
                    <a:pt x="1307" y="890"/>
                  </a:cubicBezTo>
                  <a:lnTo>
                    <a:pt x="1287" y="890"/>
                  </a:lnTo>
                  <a:lnTo>
                    <a:pt x="1287" y="834"/>
                  </a:lnTo>
                  <a:cubicBezTo>
                    <a:pt x="1287" y="738"/>
                    <a:pt x="1341" y="650"/>
                    <a:pt x="1428" y="605"/>
                  </a:cubicBezTo>
                  <a:cubicBezTo>
                    <a:pt x="1572" y="529"/>
                    <a:pt x="1751" y="598"/>
                    <a:pt x="1805" y="748"/>
                  </a:cubicBezTo>
                  <a:lnTo>
                    <a:pt x="1839" y="844"/>
                  </a:lnTo>
                  <a:cubicBezTo>
                    <a:pt x="1845" y="860"/>
                    <a:pt x="1863" y="869"/>
                    <a:pt x="1880" y="863"/>
                  </a:cubicBezTo>
                  <a:cubicBezTo>
                    <a:pt x="1896" y="857"/>
                    <a:pt x="1905" y="839"/>
                    <a:pt x="1899" y="823"/>
                  </a:cubicBezTo>
                  <a:lnTo>
                    <a:pt x="1865" y="728"/>
                  </a:lnTo>
                  <a:cubicBezTo>
                    <a:pt x="1852" y="691"/>
                    <a:pt x="1832" y="657"/>
                    <a:pt x="1808" y="628"/>
                  </a:cubicBezTo>
                  <a:lnTo>
                    <a:pt x="1727" y="401"/>
                  </a:lnTo>
                  <a:cubicBezTo>
                    <a:pt x="1743" y="365"/>
                    <a:pt x="1751" y="326"/>
                    <a:pt x="1751" y="287"/>
                  </a:cubicBezTo>
                  <a:cubicBezTo>
                    <a:pt x="1751" y="129"/>
                    <a:pt x="1619" y="0"/>
                    <a:pt x="1458" y="0"/>
                  </a:cubicBezTo>
                  <a:cubicBezTo>
                    <a:pt x="1296" y="0"/>
                    <a:pt x="1165" y="129"/>
                    <a:pt x="1165" y="287"/>
                  </a:cubicBezTo>
                  <a:cubicBezTo>
                    <a:pt x="1165" y="358"/>
                    <a:pt x="1191" y="425"/>
                    <a:pt x="1239" y="477"/>
                  </a:cubicBezTo>
                  <a:lnTo>
                    <a:pt x="1239" y="734"/>
                  </a:lnTo>
                  <a:cubicBezTo>
                    <a:pt x="1239" y="737"/>
                    <a:pt x="1238" y="740"/>
                    <a:pt x="1237" y="742"/>
                  </a:cubicBezTo>
                  <a:lnTo>
                    <a:pt x="943" y="742"/>
                  </a:lnTo>
                  <a:cubicBezTo>
                    <a:pt x="943" y="740"/>
                    <a:pt x="942" y="737"/>
                    <a:pt x="941" y="734"/>
                  </a:cubicBezTo>
                  <a:lnTo>
                    <a:pt x="941" y="477"/>
                  </a:lnTo>
                  <a:cubicBezTo>
                    <a:pt x="989" y="425"/>
                    <a:pt x="1015" y="358"/>
                    <a:pt x="1015" y="287"/>
                  </a:cubicBezTo>
                  <a:cubicBezTo>
                    <a:pt x="1015" y="129"/>
                    <a:pt x="884" y="0"/>
                    <a:pt x="722" y="0"/>
                  </a:cubicBezTo>
                  <a:cubicBezTo>
                    <a:pt x="561" y="0"/>
                    <a:pt x="429" y="129"/>
                    <a:pt x="429" y="287"/>
                  </a:cubicBezTo>
                  <a:cubicBezTo>
                    <a:pt x="429" y="326"/>
                    <a:pt x="437" y="365"/>
                    <a:pt x="453" y="401"/>
                  </a:cubicBezTo>
                  <a:lnTo>
                    <a:pt x="372" y="628"/>
                  </a:lnTo>
                  <a:cubicBezTo>
                    <a:pt x="348" y="657"/>
                    <a:pt x="328" y="691"/>
                    <a:pt x="315" y="728"/>
                  </a:cubicBezTo>
                  <a:lnTo>
                    <a:pt x="64" y="1431"/>
                  </a:lnTo>
                  <a:cubicBezTo>
                    <a:pt x="23" y="1500"/>
                    <a:pt x="0" y="1580"/>
                    <a:pt x="0" y="1665"/>
                  </a:cubicBezTo>
                  <a:cubicBezTo>
                    <a:pt x="0" y="1924"/>
                    <a:pt x="214" y="2134"/>
                    <a:pt x="478" y="2134"/>
                  </a:cubicBezTo>
                  <a:cubicBezTo>
                    <a:pt x="718" y="2134"/>
                    <a:pt x="918" y="1960"/>
                    <a:pt x="952" y="1734"/>
                  </a:cubicBezTo>
                  <a:lnTo>
                    <a:pt x="1228" y="1734"/>
                  </a:lnTo>
                  <a:cubicBezTo>
                    <a:pt x="1262" y="1960"/>
                    <a:pt x="1462" y="2134"/>
                    <a:pt x="1702" y="2134"/>
                  </a:cubicBezTo>
                  <a:cubicBezTo>
                    <a:pt x="1966" y="2134"/>
                    <a:pt x="2180" y="1924"/>
                    <a:pt x="2180" y="1665"/>
                  </a:cubicBezTo>
                  <a:cubicBezTo>
                    <a:pt x="2180" y="1580"/>
                    <a:pt x="2157" y="1500"/>
                    <a:pt x="2116" y="143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" name="Google Shape;352;p45">
              <a:extLst>
                <a:ext uri="{FF2B5EF4-FFF2-40B4-BE49-F238E27FC236}">
                  <a16:creationId xmlns:a16="http://schemas.microsoft.com/office/drawing/2014/main" id="{7810C9B7-EAD0-4B7D-60FB-D8AAAF1A9C50}"/>
                </a:ext>
              </a:extLst>
            </p:cNvPr>
            <p:cNvSpPr/>
            <p:nvPr/>
          </p:nvSpPr>
          <p:spPr>
            <a:xfrm>
              <a:off x="3641727" y="1525372"/>
              <a:ext cx="164316" cy="162673"/>
            </a:xfrm>
            <a:custGeom>
              <a:avLst/>
              <a:gdLst/>
              <a:ahLst/>
              <a:cxnLst/>
              <a:rect l="l" t="t" r="r" b="b"/>
              <a:pathLst>
                <a:path w="700" h="693" extrusionOk="0">
                  <a:moveTo>
                    <a:pt x="676" y="389"/>
                  </a:moveTo>
                  <a:cubicBezTo>
                    <a:pt x="659" y="385"/>
                    <a:pt x="641" y="395"/>
                    <a:pt x="637" y="412"/>
                  </a:cubicBezTo>
                  <a:cubicBezTo>
                    <a:pt x="606" y="541"/>
                    <a:pt x="490" y="631"/>
                    <a:pt x="355" y="631"/>
                  </a:cubicBezTo>
                  <a:cubicBezTo>
                    <a:pt x="194" y="631"/>
                    <a:pt x="64" y="503"/>
                    <a:pt x="64" y="346"/>
                  </a:cubicBezTo>
                  <a:cubicBezTo>
                    <a:pt x="64" y="190"/>
                    <a:pt x="194" y="62"/>
                    <a:pt x="355" y="62"/>
                  </a:cubicBezTo>
                  <a:cubicBezTo>
                    <a:pt x="490" y="62"/>
                    <a:pt x="606" y="152"/>
                    <a:pt x="637" y="281"/>
                  </a:cubicBezTo>
                  <a:cubicBezTo>
                    <a:pt x="641" y="297"/>
                    <a:pt x="659" y="308"/>
                    <a:pt x="676" y="304"/>
                  </a:cubicBezTo>
                  <a:cubicBezTo>
                    <a:pt x="693" y="300"/>
                    <a:pt x="704" y="283"/>
                    <a:pt x="699" y="266"/>
                  </a:cubicBezTo>
                  <a:cubicBezTo>
                    <a:pt x="661" y="109"/>
                    <a:pt x="520" y="0"/>
                    <a:pt x="355" y="0"/>
                  </a:cubicBezTo>
                  <a:cubicBezTo>
                    <a:pt x="159" y="0"/>
                    <a:pt x="0" y="155"/>
                    <a:pt x="0" y="346"/>
                  </a:cubicBezTo>
                  <a:cubicBezTo>
                    <a:pt x="0" y="538"/>
                    <a:pt x="159" y="693"/>
                    <a:pt x="355" y="693"/>
                  </a:cubicBezTo>
                  <a:cubicBezTo>
                    <a:pt x="520" y="693"/>
                    <a:pt x="661" y="583"/>
                    <a:pt x="699" y="426"/>
                  </a:cubicBezTo>
                  <a:cubicBezTo>
                    <a:pt x="704" y="410"/>
                    <a:pt x="693" y="393"/>
                    <a:pt x="676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15" name="Google Shape;8854;p84">
            <a:extLst>
              <a:ext uri="{FF2B5EF4-FFF2-40B4-BE49-F238E27FC236}">
                <a16:creationId xmlns:a16="http://schemas.microsoft.com/office/drawing/2014/main" id="{5057E532-FD5A-72E4-59FB-DA089886ECD7}"/>
              </a:ext>
            </a:extLst>
          </p:cNvPr>
          <p:cNvSpPr/>
          <p:nvPr/>
        </p:nvSpPr>
        <p:spPr>
          <a:xfrm>
            <a:off x="3091743" y="2675624"/>
            <a:ext cx="535753" cy="500930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3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/>
          <p:nvPr/>
        </p:nvSpPr>
        <p:spPr>
          <a:xfrm rot="3265893">
            <a:off x="5101104" y="-1541125"/>
            <a:ext cx="4411529" cy="3176250"/>
          </a:xfrm>
          <a:prstGeom prst="triangle">
            <a:avLst>
              <a:gd name="adj" fmla="val 50000"/>
            </a:avLst>
          </a:prstGeom>
          <a:solidFill>
            <a:srgbClr val="FFFF99">
              <a:alpha val="201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6" name="Google Shape;291;p42">
            <a:extLst>
              <a:ext uri="{FF2B5EF4-FFF2-40B4-BE49-F238E27FC236}">
                <a16:creationId xmlns:a16="http://schemas.microsoft.com/office/drawing/2014/main" id="{119CEB4B-5D27-EA9A-5240-6A06A23037CC}"/>
              </a:ext>
            </a:extLst>
          </p:cNvPr>
          <p:cNvSpPr txBox="1">
            <a:spLocks/>
          </p:cNvSpPr>
          <p:nvPr/>
        </p:nvSpPr>
        <p:spPr>
          <a:xfrm>
            <a:off x="693809" y="17040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9pPr>
          </a:lstStyle>
          <a:p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PATH PLANNING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B4199D-9E3D-8014-28A1-B983BA0B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32" y="1026769"/>
            <a:ext cx="4158012" cy="3414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/>
          <p:nvPr/>
        </p:nvSpPr>
        <p:spPr>
          <a:xfrm>
            <a:off x="-1153744" y="4072318"/>
            <a:ext cx="2307488" cy="1224380"/>
          </a:xfrm>
          <a:prstGeom prst="triangle">
            <a:avLst>
              <a:gd name="adj" fmla="val 50000"/>
            </a:avLst>
          </a:prstGeom>
          <a:solidFill>
            <a:srgbClr val="FFFF99">
              <a:alpha val="201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7AE9D-8869-1847-639C-F81D9103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91" y="1325262"/>
            <a:ext cx="3032458" cy="2550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FCB16-92B1-57B8-2F51-43AD59FF6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02" y="1325262"/>
            <a:ext cx="3075297" cy="2550543"/>
          </a:xfrm>
          <a:prstGeom prst="rect">
            <a:avLst/>
          </a:prstGeom>
        </p:spPr>
      </p:pic>
      <p:sp>
        <p:nvSpPr>
          <p:cNvPr id="13" name="Google Shape;291;p42">
            <a:extLst>
              <a:ext uri="{FF2B5EF4-FFF2-40B4-BE49-F238E27FC236}">
                <a16:creationId xmlns:a16="http://schemas.microsoft.com/office/drawing/2014/main" id="{1E46CE83-0D6C-7D5C-D8EC-46CD5B90BAD1}"/>
              </a:ext>
            </a:extLst>
          </p:cNvPr>
          <p:cNvSpPr txBox="1">
            <a:spLocks/>
          </p:cNvSpPr>
          <p:nvPr/>
        </p:nvSpPr>
        <p:spPr>
          <a:xfrm>
            <a:off x="2506072" y="30734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ricolage Grotesque"/>
              <a:buNone/>
              <a:defRPr sz="3500" b="0" i="0" u="none" strike="noStrike" cap="none">
                <a:solidFill>
                  <a:schemeClr val="dk1"/>
                </a:solidFill>
                <a:latin typeface="Bricolage Grotesque"/>
                <a:ea typeface="Bricolage Grotesque"/>
                <a:cs typeface="Bricolage Grotesque"/>
                <a:sym typeface="Bricolage Grotesque"/>
              </a:defRPr>
            </a:lvl9pPr>
          </a:lstStyle>
          <a:p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/>
          <p:nvPr/>
        </p:nvSpPr>
        <p:spPr>
          <a:xfrm rot="11446248" flipH="1">
            <a:off x="-1215216" y="-327641"/>
            <a:ext cx="2759546" cy="1921435"/>
          </a:xfrm>
          <a:prstGeom prst="triangle">
            <a:avLst>
              <a:gd name="adj" fmla="val 50000"/>
            </a:avLst>
          </a:prstGeom>
          <a:solidFill>
            <a:srgbClr val="FFFF99">
              <a:alpha val="201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CD5EF3-B456-888C-E034-78C606C3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3" y="1589429"/>
            <a:ext cx="5781733" cy="2403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yths and Truths: Bermuda Triangle by Slidesgo">
  <a:themeElements>
    <a:clrScheme name="Simple Light">
      <a:dk1>
        <a:srgbClr val="FFFFFF"/>
      </a:dk1>
      <a:lt1>
        <a:srgbClr val="191919"/>
      </a:lt1>
      <a:dk2>
        <a:srgbClr val="FFFF99"/>
      </a:dk2>
      <a:lt2>
        <a:srgbClr val="191992"/>
      </a:lt2>
      <a:accent1>
        <a:srgbClr val="EFEFEF"/>
      </a:accent1>
      <a:accent2>
        <a:srgbClr val="F3F3F3"/>
      </a:accent2>
      <a:accent3>
        <a:srgbClr val="D9D9D9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bbf087-bcc9-455b-9a01-75ac3960df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B18AD77E956AF448DC9EA2A5A6BAE13" ma:contentTypeVersion="17" ma:contentTypeDescription="Stvaranje novog dokumenta." ma:contentTypeScope="" ma:versionID="4d94c087dd2b20570de4b75520fd036e">
  <xsd:schema xmlns:xsd="http://www.w3.org/2001/XMLSchema" xmlns:xs="http://www.w3.org/2001/XMLSchema" xmlns:p="http://schemas.microsoft.com/office/2006/metadata/properties" xmlns:ns3="9dbbf087-bcc9-455b-9a01-75ac3960df47" xmlns:ns4="f02950f8-9e2c-4908-8620-04d7887cd28c" targetNamespace="http://schemas.microsoft.com/office/2006/metadata/properties" ma:root="true" ma:fieldsID="43981110cb1b521e8f6dd18d379baf81" ns3:_="" ns4:_="">
    <xsd:import namespace="9dbbf087-bcc9-455b-9a01-75ac3960df47"/>
    <xsd:import namespace="f02950f8-9e2c-4908-8620-04d7887cd2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bf087-bcc9-455b-9a01-75ac3960d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2950f8-9e2c-4908-8620-04d7887cd28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Raspršivanje savjeta za zajedničko korištenj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6B5FA3-196D-429A-BB74-6C732CC69505}">
  <ds:schemaRefs>
    <ds:schemaRef ds:uri="9dbbf087-bcc9-455b-9a01-75ac3960df47"/>
    <ds:schemaRef ds:uri="f02950f8-9e2c-4908-8620-04d7887cd2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2DA68D-672F-497F-9A51-80455836E3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99E1B4-07B0-4017-B089-A4FF94A1B5F9}">
  <ds:schemaRefs>
    <ds:schemaRef ds:uri="9dbbf087-bcc9-455b-9a01-75ac3960df47"/>
    <ds:schemaRef ds:uri="f02950f8-9e2c-4908-8620-04d7887cd2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Custom</PresentationFormat>
  <Paragraphs>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Bebas Neue</vt:lpstr>
      <vt:lpstr>Bellota Text</vt:lpstr>
      <vt:lpstr>Bricolage Grotesque</vt:lpstr>
      <vt:lpstr>Nunito Light</vt:lpstr>
      <vt:lpstr>Myths and Truths: Bermuda Triangle by Slidesgo</vt:lpstr>
      <vt:lpstr>System Architecture and Implementation of Global Vessel Path Planning Based on ROS2 Framework </vt:lpstr>
      <vt:lpstr>MAIN CONTRIBUTIONS?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Model-informed global path-planning</dc:title>
  <dc:creator>enio</dc:creator>
  <cp:lastModifiedBy>Enio Krizman</cp:lastModifiedBy>
  <cp:revision>178</cp:revision>
  <dcterms:modified xsi:type="dcterms:W3CDTF">2024-10-03T20:56:53Z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0x0101001B18AD77E956AF448DC9EA2A5A6BAE13</vt:lpwstr>
  </property>
</Properties>
</file>