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76922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64904"/>
            <a:ext cx="7620000" cy="35612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Was ist Next.js?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Wozu wird Next.js verwendet?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Deployment</a:t>
            </a:r>
            <a:r>
              <a:rPr lang="de-DE" dirty="0" smtClean="0">
                <a:sym typeface="Wingdings" pitchFamily="2" charset="2"/>
              </a:rPr>
              <a:t> mit ZEIT </a:t>
            </a:r>
            <a:r>
              <a:rPr lang="de-DE" dirty="0" err="1" smtClean="0">
                <a:sym typeface="Wingdings" pitchFamily="2" charset="2"/>
              </a:rPr>
              <a:t>Now</a:t>
            </a:r>
            <a:endParaRPr lang="de-DE" dirty="0" smtClean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ym typeface="Wingdings" pitchFamily="2" charset="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46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065315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Servergerenderte ohne zusätzlichen Aufwand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Automatisches Code-Splitting,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Einfaches, clientseitiges Routing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Webpackbasierte Entwicklungsumgebung, welche Hot Module </a:t>
            </a:r>
            <a:r>
              <a:rPr lang="de-DE" sz="1800" dirty="0" err="1" smtClean="0"/>
              <a:t>Replacement</a:t>
            </a:r>
            <a:r>
              <a:rPr lang="de-DE" sz="1800" dirty="0" smtClean="0"/>
              <a:t> (</a:t>
            </a:r>
            <a:r>
              <a:rPr lang="de-DE" sz="1800" dirty="0"/>
              <a:t>HMR</a:t>
            </a:r>
            <a:r>
              <a:rPr lang="de-DE" sz="1800" dirty="0" smtClean="0"/>
              <a:t>) unterstützt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Leicht mit Express oder einem anderen Node.js HTTP-Server zu implementieren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Anpassbar mithilfe von Babel- und Webpackkonfigurationen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1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55</Words>
  <Application>Microsoft Office PowerPoint</Application>
  <PresentationFormat>Bildschirmpräsentation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Essenz</vt:lpstr>
      <vt:lpstr>PowerPoint-Präsentation</vt:lpstr>
      <vt:lpstr>Inhalt</vt:lpstr>
      <vt:lpstr>NEXT.JS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Karcher</dc:creator>
  <cp:lastModifiedBy>Lukas Karcher</cp:lastModifiedBy>
  <cp:revision>4</cp:revision>
  <dcterms:created xsi:type="dcterms:W3CDTF">2019-05-23T14:32:04Z</dcterms:created>
  <dcterms:modified xsi:type="dcterms:W3CDTF">2019-05-23T14:57:55Z</dcterms:modified>
</cp:coreProperties>
</file>