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DDD24EE-0D11-4298-A995-DC2C3A74A2A3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769221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72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564904"/>
            <a:ext cx="7620000" cy="356125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Was ist Next.js?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Wozu wird Next.js verwendet?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>
                <a:sym typeface="Wingdings" pitchFamily="2" charset="2"/>
              </a:rPr>
              <a:t>Deployment</a:t>
            </a:r>
            <a:r>
              <a:rPr lang="de-DE" dirty="0" smtClean="0">
                <a:sym typeface="Wingdings" pitchFamily="2" charset="2"/>
              </a:rPr>
              <a:t> mit ZEIT </a:t>
            </a:r>
            <a:r>
              <a:rPr lang="de-DE" dirty="0" err="1" smtClean="0">
                <a:sym typeface="Wingdings" pitchFamily="2" charset="2"/>
              </a:rPr>
              <a:t>Now</a:t>
            </a:r>
            <a:endParaRPr lang="de-DE" dirty="0" smtClean="0">
              <a:sym typeface="Wingdings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dirty="0" smtClean="0">
                <a:sym typeface="Wingdings" pitchFamily="2" charset="2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2462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Essenz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15</Words>
  <Application>Microsoft Office PowerPoint</Application>
  <PresentationFormat>Bildschirmpräsentation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Essenz</vt:lpstr>
      <vt:lpstr>PowerPoint-Präsentation</vt:lpstr>
      <vt:lpstr>Inhalt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Karcher</dc:creator>
  <cp:lastModifiedBy>Lukas Karcher</cp:lastModifiedBy>
  <cp:revision>2</cp:revision>
  <dcterms:created xsi:type="dcterms:W3CDTF">2019-05-23T14:32:04Z</dcterms:created>
  <dcterms:modified xsi:type="dcterms:W3CDTF">2019-05-23T14:45:45Z</dcterms:modified>
</cp:coreProperties>
</file>