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63" r:id="rId7"/>
    <p:sldId id="258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8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9AA5-AB30-46BA-AA09-234D9E014F0D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691AB-99AA-4EF3-BFF2-62ACB6D55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3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Serve</a:t>
            </a:r>
            <a:r>
              <a:rPr lang="de-DE" baseline="0" dirty="0" smtClean="0"/>
              <a:t>r sendet Antwort an Browser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Browser lädt JS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Browser führt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aus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Seite wird angezeigt und kann verwendet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691AB-99AA-4EF3-BFF2-62ACB6D555C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Server</a:t>
            </a:r>
            <a:r>
              <a:rPr lang="de-DE" baseline="0" dirty="0" smtClean="0"/>
              <a:t> sendet vorgerenderter HTML-Code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Browser zeigt die Seite an und lädt JS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err="1" smtClean="0"/>
              <a:t>React</a:t>
            </a:r>
            <a:r>
              <a:rPr lang="de-DE" baseline="0" dirty="0" smtClean="0"/>
              <a:t> wird ausgeführt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Es</a:t>
            </a:r>
            <a:r>
              <a:rPr lang="de-DE" baseline="0" dirty="0" smtClean="0"/>
              <a:t> kann mit der Seite interagiert werden.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 smtClean="0"/>
          </a:p>
          <a:p>
            <a:pPr marL="0" indent="0">
              <a:buFont typeface="+mj-lt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Schnellere Antwortzeit, angenehmer für Benutzer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691AB-99AA-4EF3-BFF2-62ACB6D555C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8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DD24EE-0D11-4298-A995-DC2C3A74A2A3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8546FC9-5D2D-4B22-99A6-94C3BFAAFC7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76922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64904"/>
            <a:ext cx="7620000" cy="35612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Was ist Next.js?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Vorteile von Next.js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sym typeface="Wingdings" pitchFamily="2" charset="2"/>
              </a:rPr>
              <a:t>Deployment</a:t>
            </a:r>
            <a:r>
              <a:rPr lang="de-DE" dirty="0" smtClean="0">
                <a:sym typeface="Wingdings" pitchFamily="2" charset="2"/>
              </a:rPr>
              <a:t> mit ZEIT </a:t>
            </a:r>
            <a:r>
              <a:rPr lang="de-DE" dirty="0" err="1" smtClean="0">
                <a:sym typeface="Wingdings" pitchFamily="2" charset="2"/>
              </a:rPr>
              <a:t>Now</a:t>
            </a:r>
            <a:endParaRPr lang="de-DE" dirty="0" smtClean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ym typeface="Wingdings" pitchFamily="2" charset="2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46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NEXT.JS?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060847"/>
            <a:ext cx="7620000" cy="40653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JavaScript-Framework für </a:t>
            </a:r>
            <a:r>
              <a:rPr lang="de-DE" dirty="0" err="1" smtClean="0"/>
              <a:t>ReactJS</a:t>
            </a:r>
            <a:r>
              <a:rPr lang="de-DE" dirty="0" smtClean="0"/>
              <a:t> 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Gute Grundlage und vereinfacht das Entwickeln von Webanwendungen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Viele hilfreiche 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de-DE" dirty="0" smtClean="0"/>
              <a:t>Server Side </a:t>
            </a:r>
            <a:r>
              <a:rPr lang="de-DE" dirty="0" err="1" smtClean="0"/>
              <a:t>rendering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244408" cy="327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server side rend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9369"/>
            <a:ext cx="780097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server side rend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4" y="692695"/>
            <a:ext cx="7375588" cy="52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8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065315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Serverseitig gerenderte Webanwendung (SSR), </a:t>
            </a:r>
            <a:r>
              <a:rPr lang="de-DE" sz="1800" dirty="0" smtClean="0"/>
              <a:t>ohne zusätzlichen Aufwand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Automatisches </a:t>
            </a:r>
            <a:r>
              <a:rPr lang="de-DE" sz="1800" dirty="0" smtClean="0"/>
              <a:t>Code-Splitting</a:t>
            </a:r>
            <a:endParaRPr lang="de-DE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Einfaches, clientseitiges Routing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Webpackbasierte Entwicklungsumgebung, welche Hot Module </a:t>
            </a:r>
            <a:r>
              <a:rPr lang="de-DE" sz="1800" dirty="0" err="1" smtClean="0"/>
              <a:t>Replacement</a:t>
            </a:r>
            <a:r>
              <a:rPr lang="de-DE" sz="1800" dirty="0" smtClean="0"/>
              <a:t> (</a:t>
            </a:r>
            <a:r>
              <a:rPr lang="de-DE" sz="1800" dirty="0"/>
              <a:t>HMR</a:t>
            </a:r>
            <a:r>
              <a:rPr lang="de-DE" sz="1800" dirty="0" smtClean="0"/>
              <a:t>) unterstützt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Leicht mit Express oder einem anderen Node.js HTTP-Server zu implementieren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/>
              <a:t>Anpassbar mithilfe von Babel- und Webpackkonfigurationen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1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– </a:t>
            </a:r>
            <a:r>
              <a:rPr lang="de-DE" dirty="0" smtClean="0"/>
              <a:t>„Global </a:t>
            </a:r>
            <a:r>
              <a:rPr lang="de-DE" dirty="0" err="1" smtClean="0"/>
              <a:t>Serverless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Deployment</a:t>
            </a:r>
            <a:r>
              <a:rPr lang="de-DE" dirty="0" smtClean="0"/>
              <a:t>-Plattform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Kein Konfigurationsaufwand nötig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Perfekt für SSR Webapplikation wie Next.js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01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01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148</Words>
  <Application>Microsoft Office PowerPoint</Application>
  <PresentationFormat>Bildschirmpräsentation (4:3)</PresentationFormat>
  <Paragraphs>38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Essenz</vt:lpstr>
      <vt:lpstr>PowerPoint-Präsentation</vt:lpstr>
      <vt:lpstr>Inhalt</vt:lpstr>
      <vt:lpstr>Was ist NEXT.JS?</vt:lpstr>
      <vt:lpstr>Server Side rendering</vt:lpstr>
      <vt:lpstr>PowerPoint-Präsentation</vt:lpstr>
      <vt:lpstr>PowerPoint-Präsentation</vt:lpstr>
      <vt:lpstr>Features</vt:lpstr>
      <vt:lpstr>ZEIT Now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Karcher</dc:creator>
  <cp:lastModifiedBy>Lukas Karcher</cp:lastModifiedBy>
  <cp:revision>12</cp:revision>
  <dcterms:created xsi:type="dcterms:W3CDTF">2019-05-23T14:32:04Z</dcterms:created>
  <dcterms:modified xsi:type="dcterms:W3CDTF">2019-06-03T14:04:03Z</dcterms:modified>
</cp:coreProperties>
</file>